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Default Extension="jpg" ContentType="image/jpg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337DA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337DA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337DA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5841" y="1406525"/>
            <a:ext cx="5420717" cy="368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rgbClr val="337DA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1700" y="2437129"/>
            <a:ext cx="5969000" cy="2282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30199" y="9581950"/>
            <a:ext cx="446405" cy="140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70998" y="9581950"/>
            <a:ext cx="196850" cy="140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chemeClr val="tx1"/>
                </a:solidFill>
                <a:latin typeface="SimSun-ExtB"/>
                <a:cs typeface="SimSun-ExtB"/>
              </a:defRPr>
            </a:lvl1pPr>
          </a:lstStyle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tools.glitch.me/network/getstarted.html" TargetMode="External"/><Relationship Id="rId3" Type="http://schemas.openxmlformats.org/officeDocument/2006/relationships/image" Target="../media/image1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hyperlink" Target="https://developer.mozilla.org/docs/Web/HTTP/Caching" TargetMode="Externa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.chrome.com/docs/devtools/settings#open" TargetMode="External"/><Relationship Id="rId3" Type="http://schemas.openxmlformats.org/officeDocument/2006/relationships/hyperlink" Target="https://developer.chrome.com/docs/devtools/settings/preferences" TargetMode="External"/><Relationship Id="rId4" Type="http://schemas.openxmlformats.org/officeDocument/2006/relationships/hyperlink" Target="https://developer.chrome.com/docs/devtools/settings" TargetMode="External"/><Relationship Id="rId5" Type="http://schemas.openxmlformats.org/officeDocument/2006/relationships/hyperlink" Target="https://developer.chrome.com/docs/devtools/command-menu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developer.chrome.com/docs/devtools/settings/preferences#appearance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.chrome.com/docs/devtools/command-menu" TargetMode="External"/><Relationship Id="rId3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.chrome.com/blog/new-in-devtools-87#moveable-tools" TargetMode="External"/><Relationship Id="rId3" Type="http://schemas.openxmlformats.org/officeDocument/2006/relationships/hyperlink" Target="https://developer.chrome.com/docs/devtools/settings/preferences#appearance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hyperlink" Target="https://developer.chrome.com/docs/devtools/settings/preferences#appearance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914400"/>
            <a:ext cx="5943600" cy="2686050"/>
            <a:chOff x="914400" y="914400"/>
            <a:chExt cx="5943600" cy="2686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14400"/>
              <a:ext cx="5943599" cy="24669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975" y="3057525"/>
              <a:ext cx="552449" cy="5429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700" y="3721100"/>
            <a:ext cx="17291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40"/>
              <a:t>D</a:t>
            </a:r>
            <a:r>
              <a:rPr dirty="0" sz="3000" spc="-80"/>
              <a:t>e</a:t>
            </a:r>
            <a:r>
              <a:rPr dirty="0" sz="3000" spc="60"/>
              <a:t>v</a:t>
            </a:r>
            <a:r>
              <a:rPr dirty="0" sz="3000" spc="-229"/>
              <a:t> </a:t>
            </a:r>
            <a:r>
              <a:rPr dirty="0" sz="3000" spc="-210"/>
              <a:t>t</a:t>
            </a:r>
            <a:r>
              <a:rPr dirty="0" sz="3000" spc="-45"/>
              <a:t>oo</a:t>
            </a:r>
            <a:r>
              <a:rPr dirty="0" sz="3000" spc="-125"/>
              <a:t>l</a:t>
            </a:r>
            <a:r>
              <a:rPr dirty="0" sz="3000" spc="135"/>
              <a:t>s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901700" y="4361655"/>
            <a:ext cx="5918200" cy="1130300"/>
          </a:xfrm>
          <a:prstGeom prst="rect">
            <a:avLst/>
          </a:prstGeom>
        </p:spPr>
        <p:txBody>
          <a:bodyPr wrap="square" lIns="0" tIns="143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500" spc="-5" b="1">
                <a:latin typeface="Tahoma"/>
                <a:cs typeface="Tahoma"/>
              </a:rPr>
              <a:t>W</a:t>
            </a:r>
            <a:r>
              <a:rPr dirty="0" sz="1500" spc="-45" b="1">
                <a:latin typeface="Tahoma"/>
                <a:cs typeface="Tahoma"/>
              </a:rPr>
              <a:t>h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-75" b="1">
                <a:latin typeface="Tahoma"/>
                <a:cs typeface="Tahoma"/>
              </a:rPr>
              <a:t>t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65" b="1">
                <a:latin typeface="Tahoma"/>
                <a:cs typeface="Tahoma"/>
              </a:rPr>
              <a:t>s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70" b="1">
                <a:latin typeface="Tahoma"/>
                <a:cs typeface="Tahoma"/>
              </a:rPr>
              <a:t>D</a:t>
            </a:r>
            <a:r>
              <a:rPr dirty="0" sz="1500" spc="-45" b="1">
                <a:latin typeface="Tahoma"/>
                <a:cs typeface="Tahoma"/>
              </a:rPr>
              <a:t>e</a:t>
            </a:r>
            <a:r>
              <a:rPr dirty="0" sz="1500" spc="-40" b="1">
                <a:latin typeface="Tahoma"/>
                <a:cs typeface="Tahoma"/>
              </a:rPr>
              <a:t>v</a:t>
            </a:r>
            <a:r>
              <a:rPr dirty="0" sz="1500" spc="-55" b="1">
                <a:latin typeface="Tahoma"/>
                <a:cs typeface="Tahoma"/>
              </a:rPr>
              <a:t>T</a:t>
            </a:r>
            <a:r>
              <a:rPr dirty="0" sz="1500" spc="-25" b="1">
                <a:latin typeface="Tahoma"/>
                <a:cs typeface="Tahoma"/>
              </a:rPr>
              <a:t>oo</a:t>
            </a:r>
            <a:r>
              <a:rPr dirty="0" sz="1500" spc="-65" b="1">
                <a:latin typeface="Tahoma"/>
                <a:cs typeface="Tahoma"/>
              </a:rPr>
              <a:t>l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15" b="1">
                <a:latin typeface="Tahoma"/>
                <a:cs typeface="Tahoma"/>
              </a:rPr>
              <a:t>?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Developer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Tools)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are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built-in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tools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modern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95">
                <a:latin typeface="SimSun-ExtB"/>
                <a:cs typeface="SimSun-ExtB"/>
              </a:rPr>
              <a:t>web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browsers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help</a:t>
            </a:r>
            <a:endParaRPr sz="1200">
              <a:latin typeface="SimSun-ExtB"/>
              <a:cs typeface="SimSun-ExtB"/>
            </a:endParaRPr>
          </a:p>
          <a:p>
            <a:pPr marL="12700" marR="5080">
              <a:lnSpc>
                <a:spcPct val="125000"/>
              </a:lnSpc>
            </a:pPr>
            <a:r>
              <a:rPr dirty="0" sz="1200" spc="25">
                <a:latin typeface="SimSun-ExtB"/>
                <a:cs typeface="SimSun-ExtB"/>
              </a:rPr>
              <a:t>developers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inspect,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debug,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optimize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95">
                <a:latin typeface="SimSun-ExtB"/>
                <a:cs typeface="SimSun-ExtB"/>
              </a:rPr>
              <a:t>web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pages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applications.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They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provide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real-time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insights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into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structure,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behavior,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performance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websites.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49" y="64293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9649" y="67436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9649" y="70675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9649" y="73913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9649" y="77057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19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1700" y="5978524"/>
            <a:ext cx="5911215" cy="3113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latin typeface="Tahoma"/>
                <a:cs typeface="Tahoma"/>
              </a:rPr>
              <a:t>W</a:t>
            </a:r>
            <a:r>
              <a:rPr dirty="0" sz="1500" spc="-75" b="1">
                <a:latin typeface="Tahoma"/>
                <a:cs typeface="Tahoma"/>
              </a:rPr>
              <a:t>h</a:t>
            </a:r>
            <a:r>
              <a:rPr dirty="0" sz="1500" spc="35" b="1">
                <a:latin typeface="Tahoma"/>
                <a:cs typeface="Tahoma"/>
              </a:rPr>
              <a:t>y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70" b="1">
                <a:latin typeface="Tahoma"/>
                <a:cs typeface="Tahoma"/>
              </a:rPr>
              <a:t>D</a:t>
            </a:r>
            <a:r>
              <a:rPr dirty="0" sz="1500" spc="-10" b="1">
                <a:latin typeface="Tahoma"/>
                <a:cs typeface="Tahoma"/>
              </a:rPr>
              <a:t>o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80" b="1">
                <a:latin typeface="Tahoma"/>
                <a:cs typeface="Tahoma"/>
              </a:rPr>
              <a:t>W</a:t>
            </a:r>
            <a:r>
              <a:rPr dirty="0" sz="1500" b="1">
                <a:latin typeface="Tahoma"/>
                <a:cs typeface="Tahoma"/>
              </a:rPr>
              <a:t>e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30" b="1">
                <a:latin typeface="Tahoma"/>
                <a:cs typeface="Tahoma"/>
              </a:rPr>
              <a:t>U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b="1">
                <a:latin typeface="Tahoma"/>
                <a:cs typeface="Tahoma"/>
              </a:rPr>
              <a:t>e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70" b="1">
                <a:latin typeface="Tahoma"/>
                <a:cs typeface="Tahoma"/>
              </a:rPr>
              <a:t>D</a:t>
            </a:r>
            <a:r>
              <a:rPr dirty="0" sz="1500" spc="-45" b="1">
                <a:latin typeface="Tahoma"/>
                <a:cs typeface="Tahoma"/>
              </a:rPr>
              <a:t>e</a:t>
            </a:r>
            <a:r>
              <a:rPr dirty="0" sz="1500" spc="-40" b="1">
                <a:latin typeface="Tahoma"/>
                <a:cs typeface="Tahoma"/>
              </a:rPr>
              <a:t>v</a:t>
            </a:r>
            <a:r>
              <a:rPr dirty="0" sz="1500" spc="-55" b="1">
                <a:latin typeface="Tahoma"/>
                <a:cs typeface="Tahoma"/>
              </a:rPr>
              <a:t>T</a:t>
            </a:r>
            <a:r>
              <a:rPr dirty="0" sz="1500" spc="-25" b="1">
                <a:latin typeface="Tahoma"/>
                <a:cs typeface="Tahoma"/>
              </a:rPr>
              <a:t>oo</a:t>
            </a:r>
            <a:r>
              <a:rPr dirty="0" sz="1500" spc="-65" b="1">
                <a:latin typeface="Tahoma"/>
                <a:cs typeface="Tahoma"/>
              </a:rPr>
              <a:t>l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15" b="1">
                <a:latin typeface="Tahoma"/>
                <a:cs typeface="Tahoma"/>
              </a:rPr>
              <a:t>?</a:t>
            </a:r>
            <a:endParaRPr sz="15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975"/>
              </a:spcBef>
            </a:pPr>
            <a:r>
              <a:rPr dirty="0" sz="1200" spc="-100" b="1">
                <a:latin typeface="Tahoma"/>
                <a:cs typeface="Tahoma"/>
              </a:rPr>
              <a:t>Debugging</a:t>
            </a:r>
            <a:r>
              <a:rPr dirty="0" sz="1200" spc="-100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Identify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fix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issues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0">
                <a:latin typeface="SimSun-ExtB"/>
                <a:cs typeface="SimSun-ExtB"/>
              </a:rPr>
              <a:t>HTML,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CSS,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JavaScript.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035"/>
              </a:spcBef>
            </a:pPr>
            <a:r>
              <a:rPr dirty="0" sz="1200" spc="-120" b="1">
                <a:latin typeface="Tahoma"/>
                <a:cs typeface="Tahoma"/>
              </a:rPr>
              <a:t>Testing</a:t>
            </a:r>
            <a:r>
              <a:rPr dirty="0" sz="1200" spc="-120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Simulate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different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screen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sizes,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devices,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network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conditions.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-90" b="1">
                <a:latin typeface="Tahoma"/>
                <a:cs typeface="Tahoma"/>
              </a:rPr>
              <a:t>Optimization</a:t>
            </a:r>
            <a:r>
              <a:rPr dirty="0" sz="1200" spc="-90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Analyze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page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performance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reduce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load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times.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-55" b="1">
                <a:latin typeface="Tahoma"/>
                <a:cs typeface="Tahoma"/>
              </a:rPr>
              <a:t>Accessibility</a:t>
            </a:r>
            <a:r>
              <a:rPr dirty="0" sz="1200" spc="-55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Ensure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websites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meet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accessibility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standards.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035"/>
              </a:spcBef>
            </a:pPr>
            <a:r>
              <a:rPr dirty="0" sz="1200" spc="-15" b="1">
                <a:latin typeface="Tahoma"/>
                <a:cs typeface="Tahoma"/>
              </a:rPr>
              <a:t>Live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30" b="1">
                <a:latin typeface="Tahoma"/>
                <a:cs typeface="Tahoma"/>
              </a:rPr>
              <a:t>Editing</a:t>
            </a:r>
            <a:r>
              <a:rPr dirty="0" sz="1200" spc="-130">
                <a:latin typeface="SimSun-ExtB"/>
                <a:cs typeface="SimSun-ExtB"/>
              </a:rPr>
              <a:t>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70">
                <a:latin typeface="SimSun-ExtB"/>
                <a:cs typeface="SimSun-ExtB"/>
              </a:rPr>
              <a:t>Make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real-time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changes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rapid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prototyping.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500" spc="-5" b="1">
                <a:latin typeface="Tahoma"/>
                <a:cs typeface="Tahoma"/>
              </a:rPr>
              <a:t>W</a:t>
            </a:r>
            <a:r>
              <a:rPr dirty="0" sz="1500" spc="-45" b="1">
                <a:latin typeface="Tahoma"/>
                <a:cs typeface="Tahoma"/>
              </a:rPr>
              <a:t>h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-75" b="1">
                <a:latin typeface="Tahoma"/>
                <a:cs typeface="Tahoma"/>
              </a:rPr>
              <a:t>t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55" b="1">
                <a:latin typeface="Tahoma"/>
                <a:cs typeface="Tahoma"/>
              </a:rPr>
              <a:t>T</a:t>
            </a:r>
            <a:r>
              <a:rPr dirty="0" sz="1500" spc="-25" b="1">
                <a:latin typeface="Tahoma"/>
                <a:cs typeface="Tahoma"/>
              </a:rPr>
              <a:t>oo</a:t>
            </a:r>
            <a:r>
              <a:rPr dirty="0" sz="1500" spc="-65" b="1">
                <a:latin typeface="Tahoma"/>
                <a:cs typeface="Tahoma"/>
              </a:rPr>
              <a:t>l</a:t>
            </a:r>
            <a:r>
              <a:rPr dirty="0" sz="1500" spc="65" b="1">
                <a:latin typeface="Tahoma"/>
                <a:cs typeface="Tahoma"/>
              </a:rPr>
              <a:t>s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70" b="1">
                <a:latin typeface="Tahoma"/>
                <a:cs typeface="Tahoma"/>
              </a:rPr>
              <a:t>D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b="1">
                <a:latin typeface="Tahoma"/>
                <a:cs typeface="Tahoma"/>
              </a:rPr>
              <a:t>d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70" b="1">
                <a:latin typeface="Tahoma"/>
                <a:cs typeface="Tahoma"/>
              </a:rPr>
              <a:t>D</a:t>
            </a:r>
            <a:r>
              <a:rPr dirty="0" sz="1500" spc="-45" b="1">
                <a:latin typeface="Tahoma"/>
                <a:cs typeface="Tahoma"/>
              </a:rPr>
              <a:t>e</a:t>
            </a:r>
            <a:r>
              <a:rPr dirty="0" sz="1500" spc="-15" b="1">
                <a:latin typeface="Tahoma"/>
                <a:cs typeface="Tahoma"/>
              </a:rPr>
              <a:t>v</a:t>
            </a:r>
            <a:r>
              <a:rPr dirty="0" sz="1500" spc="-15" b="1">
                <a:latin typeface="Tahoma"/>
                <a:cs typeface="Tahoma"/>
              </a:rPr>
              <a:t>e</a:t>
            </a:r>
            <a:r>
              <a:rPr dirty="0" sz="1500" spc="-65" b="1">
                <a:latin typeface="Tahoma"/>
                <a:cs typeface="Tahoma"/>
              </a:rPr>
              <a:t>l</a:t>
            </a:r>
            <a:r>
              <a:rPr dirty="0" sz="1500" spc="-25" b="1">
                <a:latin typeface="Tahoma"/>
                <a:cs typeface="Tahoma"/>
              </a:rPr>
              <a:t>o</a:t>
            </a:r>
            <a:r>
              <a:rPr dirty="0" sz="1500" spc="-15" b="1">
                <a:latin typeface="Tahoma"/>
                <a:cs typeface="Tahoma"/>
              </a:rPr>
              <a:t>p</a:t>
            </a:r>
            <a:r>
              <a:rPr dirty="0" sz="1500" spc="-15" b="1">
                <a:latin typeface="Tahoma"/>
                <a:cs typeface="Tahoma"/>
              </a:rPr>
              <a:t>e</a:t>
            </a:r>
            <a:r>
              <a:rPr dirty="0" sz="1500" spc="-55" b="1">
                <a:latin typeface="Tahoma"/>
                <a:cs typeface="Tahoma"/>
              </a:rPr>
              <a:t>r</a:t>
            </a:r>
            <a:r>
              <a:rPr dirty="0" sz="1500" spc="65" b="1">
                <a:latin typeface="Tahoma"/>
                <a:cs typeface="Tahoma"/>
              </a:rPr>
              <a:t>s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30" b="1">
                <a:latin typeface="Tahoma"/>
                <a:cs typeface="Tahoma"/>
              </a:rPr>
              <a:t>U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b="1">
                <a:latin typeface="Tahoma"/>
                <a:cs typeface="Tahoma"/>
              </a:rPr>
              <a:t>e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55" b="1">
                <a:latin typeface="Tahoma"/>
                <a:cs typeface="Tahoma"/>
              </a:rPr>
              <a:t>B</a:t>
            </a:r>
            <a:r>
              <a:rPr dirty="0" sz="1500" spc="-15" b="1">
                <a:latin typeface="Tahoma"/>
                <a:cs typeface="Tahoma"/>
              </a:rPr>
              <a:t>e</a:t>
            </a:r>
            <a:r>
              <a:rPr dirty="0" sz="1500" spc="-30" b="1">
                <a:latin typeface="Tahoma"/>
                <a:cs typeface="Tahoma"/>
              </a:rPr>
              <a:t>f</a:t>
            </a:r>
            <a:r>
              <a:rPr dirty="0" sz="1500" spc="-25" b="1">
                <a:latin typeface="Tahoma"/>
                <a:cs typeface="Tahoma"/>
              </a:rPr>
              <a:t>o</a:t>
            </a:r>
            <a:r>
              <a:rPr dirty="0" sz="1500" spc="-95" b="1">
                <a:latin typeface="Tahoma"/>
                <a:cs typeface="Tahoma"/>
              </a:rPr>
              <a:t>r</a:t>
            </a:r>
            <a:r>
              <a:rPr dirty="0" sz="1500" b="1">
                <a:latin typeface="Tahoma"/>
                <a:cs typeface="Tahoma"/>
              </a:rPr>
              <a:t>e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55" b="1">
                <a:latin typeface="Tahoma"/>
                <a:cs typeface="Tahoma"/>
              </a:rPr>
              <a:t>B</a:t>
            </a:r>
            <a:r>
              <a:rPr dirty="0" sz="1500" spc="-95" b="1">
                <a:latin typeface="Tahoma"/>
                <a:cs typeface="Tahoma"/>
              </a:rPr>
              <a:t>r</a:t>
            </a:r>
            <a:r>
              <a:rPr dirty="0" sz="1500" spc="-50" b="1">
                <a:latin typeface="Tahoma"/>
                <a:cs typeface="Tahoma"/>
              </a:rPr>
              <a:t>o</a:t>
            </a:r>
            <a:r>
              <a:rPr dirty="0" sz="1500" spc="-75" b="1">
                <a:latin typeface="Tahoma"/>
                <a:cs typeface="Tahoma"/>
              </a:rPr>
              <a:t>w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15" b="1">
                <a:latin typeface="Tahoma"/>
                <a:cs typeface="Tahoma"/>
              </a:rPr>
              <a:t>e</a:t>
            </a:r>
            <a:r>
              <a:rPr dirty="0" sz="1500" spc="-40" b="1">
                <a:latin typeface="Tahoma"/>
                <a:cs typeface="Tahoma"/>
              </a:rPr>
              <a:t>r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70" b="1">
                <a:latin typeface="Tahoma"/>
                <a:cs typeface="Tahoma"/>
              </a:rPr>
              <a:t>D</a:t>
            </a:r>
            <a:r>
              <a:rPr dirty="0" sz="1500" spc="-45" b="1">
                <a:latin typeface="Tahoma"/>
                <a:cs typeface="Tahoma"/>
              </a:rPr>
              <a:t>e</a:t>
            </a:r>
            <a:r>
              <a:rPr dirty="0" sz="1500" spc="-40" b="1">
                <a:latin typeface="Tahoma"/>
                <a:cs typeface="Tahoma"/>
              </a:rPr>
              <a:t>v</a:t>
            </a:r>
            <a:r>
              <a:rPr dirty="0" sz="1500" spc="-55" b="1">
                <a:latin typeface="Tahoma"/>
                <a:cs typeface="Tahoma"/>
              </a:rPr>
              <a:t>T</a:t>
            </a:r>
            <a:r>
              <a:rPr dirty="0" sz="1500" spc="-25" b="1">
                <a:latin typeface="Tahoma"/>
                <a:cs typeface="Tahoma"/>
              </a:rPr>
              <a:t>oo</a:t>
            </a:r>
            <a:r>
              <a:rPr dirty="0" sz="1500" spc="-65" b="1">
                <a:latin typeface="Tahoma"/>
                <a:cs typeface="Tahoma"/>
              </a:rPr>
              <a:t>l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15" b="1">
                <a:latin typeface="Tahoma"/>
                <a:cs typeface="Tahoma"/>
              </a:rPr>
              <a:t>?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465"/>
              </a:spcBef>
            </a:pPr>
            <a:r>
              <a:rPr dirty="0" sz="1200" spc="20">
                <a:latin typeface="SimSun-ExtB"/>
                <a:cs typeface="SimSun-ExtB"/>
              </a:rPr>
              <a:t>Before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browser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55">
                <a:latin typeface="SimSun-ExtB"/>
                <a:cs typeface="SimSun-ExtB"/>
              </a:rPr>
              <a:t>became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mainstream,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developers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relied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external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tools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techniques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0">
                <a:latin typeface="SimSun-ExtB"/>
                <a:cs typeface="SimSun-ExtB"/>
              </a:rPr>
              <a:t>like: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943599" cy="36671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4845049"/>
            <a:ext cx="2664460" cy="368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P</a:t>
            </a:r>
            <a:r>
              <a:rPr dirty="0" spc="-70"/>
              <a:t>a</a:t>
            </a:r>
            <a:r>
              <a:rPr dirty="0" spc="-65"/>
              <a:t>n</a:t>
            </a:r>
            <a:r>
              <a:rPr dirty="0" spc="-25"/>
              <a:t>e</a:t>
            </a:r>
            <a:r>
              <a:rPr dirty="0" spc="-95"/>
              <a:t>l</a:t>
            </a:r>
            <a:r>
              <a:rPr dirty="0" spc="100"/>
              <a:t>s</a:t>
            </a:r>
            <a:r>
              <a:rPr dirty="0" spc="-175"/>
              <a:t> </a:t>
            </a:r>
            <a:r>
              <a:rPr dirty="0" spc="-95"/>
              <a:t>i</a:t>
            </a:r>
            <a:r>
              <a:rPr dirty="0" spc="-40"/>
              <a:t>n</a:t>
            </a:r>
            <a:r>
              <a:rPr dirty="0" spc="-175"/>
              <a:t> </a:t>
            </a:r>
            <a:r>
              <a:rPr dirty="0" spc="-105"/>
              <a:t>D</a:t>
            </a:r>
            <a:r>
              <a:rPr dirty="0" spc="-65"/>
              <a:t>e</a:t>
            </a:r>
            <a:r>
              <a:rPr dirty="0" spc="45"/>
              <a:t>v</a:t>
            </a:r>
            <a:r>
              <a:rPr dirty="0" spc="-175"/>
              <a:t> </a:t>
            </a:r>
            <a:r>
              <a:rPr dirty="0" spc="-80"/>
              <a:t>T</a:t>
            </a:r>
            <a:r>
              <a:rPr dirty="0" spc="-35"/>
              <a:t>oo</a:t>
            </a:r>
            <a:r>
              <a:rPr dirty="0" spc="-95"/>
              <a:t>l</a:t>
            </a:r>
            <a:r>
              <a:rPr dirty="0" spc="10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1285874" y="57245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85874" y="60483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5874" y="66865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85874" y="70103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5874" y="76485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5874" y="79628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85874" y="88391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64803" y="5311774"/>
            <a:ext cx="5657215" cy="3637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25">
                <a:latin typeface="SimSun-ExtB"/>
                <a:cs typeface="SimSun-ExtB"/>
              </a:rPr>
              <a:t>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Elemen</a:t>
            </a:r>
            <a:r>
              <a:rPr dirty="0" sz="1200" spc="-30" b="1">
                <a:latin typeface="Tahoma"/>
                <a:cs typeface="Tahoma"/>
              </a:rPr>
              <a:t>t</a:t>
            </a:r>
            <a:r>
              <a:rPr dirty="0" sz="1200" spc="50" b="1">
                <a:latin typeface="Tahoma"/>
                <a:cs typeface="Tahoma"/>
              </a:rPr>
              <a:t>s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anel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497840">
              <a:lnSpc>
                <a:spcPct val="100000"/>
              </a:lnSpc>
              <a:spcBef>
                <a:spcPts val="1035"/>
              </a:spcBef>
            </a:pPr>
            <a:r>
              <a:rPr dirty="0" sz="1200" spc="-25" b="1">
                <a:latin typeface="Tahoma"/>
                <a:cs typeface="Tahoma"/>
              </a:rPr>
              <a:t>Pu</a:t>
            </a:r>
            <a:r>
              <a:rPr dirty="0" sz="1200" spc="-15" b="1">
                <a:latin typeface="Tahoma"/>
                <a:cs typeface="Tahoma"/>
              </a:rPr>
              <a:t>r</a:t>
            </a:r>
            <a:r>
              <a:rPr dirty="0" sz="1200" spc="10" b="1">
                <a:latin typeface="Tahoma"/>
                <a:cs typeface="Tahoma"/>
              </a:rPr>
              <a:t>pose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Vi</a:t>
            </a:r>
            <a:r>
              <a:rPr dirty="0" sz="1200" spc="-20">
                <a:latin typeface="SimSun-ExtB"/>
                <a:cs typeface="SimSun-ExtB"/>
              </a:rPr>
              <a:t>e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edit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4">
                <a:latin typeface="SimSun-ExtB"/>
                <a:cs typeface="SimSun-ExtB"/>
              </a:rPr>
              <a:t>CSS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10">
                <a:latin typeface="SimSun-ExtB"/>
                <a:cs typeface="SimSun-ExtB"/>
              </a:rPr>
              <a:t>age.</a:t>
            </a:r>
            <a:endParaRPr sz="1200">
              <a:latin typeface="SimSun-ExtB"/>
              <a:cs typeface="SimSun-ExtB"/>
            </a:endParaRPr>
          </a:p>
          <a:p>
            <a:pPr marL="497840">
              <a:lnSpc>
                <a:spcPct val="100000"/>
              </a:lnSpc>
              <a:spcBef>
                <a:spcPts val="1110"/>
              </a:spcBef>
            </a:pPr>
            <a:r>
              <a:rPr dirty="0" sz="1200" spc="-204" b="1">
                <a:latin typeface="Tahoma"/>
                <a:cs typeface="Tahoma"/>
              </a:rPr>
              <a:t>Use</a:t>
            </a:r>
            <a:r>
              <a:rPr dirty="0" sz="1200" spc="-204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Change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styles,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inspect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elements,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modify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page's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structure.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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0" b="1">
                <a:latin typeface="Tahoma"/>
                <a:cs typeface="Tahoma"/>
              </a:rPr>
              <a:t>Console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anel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497840">
              <a:lnSpc>
                <a:spcPct val="100000"/>
              </a:lnSpc>
              <a:spcBef>
                <a:spcPts val="1035"/>
              </a:spcBef>
            </a:pPr>
            <a:r>
              <a:rPr dirty="0" sz="1200" spc="-110" b="1">
                <a:latin typeface="Tahoma"/>
                <a:cs typeface="Tahoma"/>
              </a:rPr>
              <a:t>Purpose</a:t>
            </a:r>
            <a:r>
              <a:rPr dirty="0" sz="1200" spc="-110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View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log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messages,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errors,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run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JavaScript.</a:t>
            </a:r>
            <a:endParaRPr sz="1200">
              <a:latin typeface="SimSun-ExtB"/>
              <a:cs typeface="SimSun-ExtB"/>
            </a:endParaRPr>
          </a:p>
          <a:p>
            <a:pPr marL="497840">
              <a:lnSpc>
                <a:spcPct val="100000"/>
              </a:lnSpc>
              <a:spcBef>
                <a:spcPts val="1110"/>
              </a:spcBef>
            </a:pPr>
            <a:r>
              <a:rPr dirty="0" sz="1200" spc="-204" b="1">
                <a:latin typeface="Tahoma"/>
                <a:cs typeface="Tahoma"/>
              </a:rPr>
              <a:t>Use</a:t>
            </a:r>
            <a:r>
              <a:rPr dirty="0" sz="1200" spc="-204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5">
                <a:latin typeface="SimSun-ExtB"/>
                <a:cs typeface="SimSun-ExtB"/>
              </a:rPr>
              <a:t>Debug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code,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check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logs,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test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JavaScript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interactively.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200" spc="-425">
                <a:latin typeface="SimSun-ExtB"/>
                <a:cs typeface="SimSun-ExtB"/>
              </a:rPr>
              <a:t>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Ne</a:t>
            </a:r>
            <a:r>
              <a:rPr dirty="0" sz="1200" b="1">
                <a:latin typeface="Tahoma"/>
                <a:cs typeface="Tahoma"/>
              </a:rPr>
              <a:t>t</a:t>
            </a:r>
            <a:r>
              <a:rPr dirty="0" sz="1200" spc="-70" b="1">
                <a:latin typeface="Tahoma"/>
                <a:cs typeface="Tahoma"/>
              </a:rPr>
              <a:t>w</a:t>
            </a:r>
            <a:r>
              <a:rPr dirty="0" sz="1200" spc="-25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anel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497840">
              <a:lnSpc>
                <a:spcPct val="100000"/>
              </a:lnSpc>
              <a:spcBef>
                <a:spcPts val="1110"/>
              </a:spcBef>
            </a:pPr>
            <a:r>
              <a:rPr dirty="0" sz="1200" spc="-110" b="1">
                <a:latin typeface="Tahoma"/>
                <a:cs typeface="Tahoma"/>
              </a:rPr>
              <a:t>Purpose</a:t>
            </a:r>
            <a:r>
              <a:rPr dirty="0" sz="1200" spc="-110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Monitor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85">
                <a:latin typeface="SimSun-ExtB"/>
                <a:cs typeface="SimSun-ExtB"/>
              </a:rPr>
              <a:t>all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network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requests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20">
                <a:latin typeface="SimSun-ExtB"/>
                <a:cs typeface="SimSun-ExtB"/>
              </a:rPr>
              <a:t>(e.g.,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images,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scripts).</a:t>
            </a:r>
            <a:endParaRPr sz="1200">
              <a:latin typeface="SimSun-ExtB"/>
              <a:cs typeface="SimSun-ExtB"/>
            </a:endParaRPr>
          </a:p>
          <a:p>
            <a:pPr marL="497840" marR="728980">
              <a:lnSpc>
                <a:spcPct val="125000"/>
              </a:lnSpc>
              <a:spcBef>
                <a:spcPts val="675"/>
              </a:spcBef>
            </a:pPr>
            <a:r>
              <a:rPr dirty="0" sz="1200" spc="15" b="1">
                <a:latin typeface="Tahoma"/>
                <a:cs typeface="Tahoma"/>
              </a:rPr>
              <a:t>Use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Check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h</a:t>
            </a:r>
            <a:r>
              <a:rPr dirty="0" sz="1200" spc="85">
                <a:latin typeface="SimSun-ExtB"/>
                <a:cs typeface="SimSun-ExtB"/>
              </a:rPr>
              <a:t>o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esou</a:t>
            </a:r>
            <a:r>
              <a:rPr dirty="0" sz="1200" spc="20">
                <a:latin typeface="SimSun-ExtB"/>
                <a:cs typeface="SimSun-ExtB"/>
              </a:rPr>
              <a:t>r</a:t>
            </a:r>
            <a:r>
              <a:rPr dirty="0" sz="1200" spc="70">
                <a:latin typeface="SimSun-ExtB"/>
                <a:cs typeface="SimSun-ExtB"/>
              </a:rPr>
              <a:t>ces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a</a:t>
            </a:r>
            <a:r>
              <a:rPr dirty="0" sz="1200" spc="-60">
                <a:latin typeface="SimSun-ExtB"/>
                <a:cs typeface="SimSun-ExtB"/>
              </a:rPr>
              <a:t>r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l</a:t>
            </a:r>
            <a:r>
              <a:rPr dirty="0" sz="1200" spc="-85">
                <a:latin typeface="SimSun-ExtB"/>
                <a:cs typeface="SimSun-ExtB"/>
              </a:rPr>
              <a:t>o</a:t>
            </a:r>
            <a:r>
              <a:rPr dirty="0" sz="1200" spc="25">
                <a:latin typeface="SimSun-ExtB"/>
                <a:cs typeface="SimSun-ExtB"/>
              </a:rPr>
              <a:t>ading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80">
                <a:latin typeface="SimSun-ExtB"/>
                <a:cs typeface="SimSun-ExtB"/>
              </a:rPr>
              <a:t>t</a:t>
            </a:r>
            <a:r>
              <a:rPr dirty="0" sz="1200" spc="-200">
                <a:latin typeface="SimSun-ExtB"/>
                <a:cs typeface="SimSun-ExtB"/>
              </a:rPr>
              <a:t>r</a:t>
            </a:r>
            <a:r>
              <a:rPr dirty="0" sz="1200" spc="30">
                <a:latin typeface="SimSun-ExtB"/>
                <a:cs typeface="SimSun-ExtB"/>
              </a:rPr>
              <a:t>oubleshoot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sl</a:t>
            </a:r>
            <a:r>
              <a:rPr dirty="0" sz="1200" spc="-80">
                <a:latin typeface="SimSun-ExtB"/>
                <a:cs typeface="SimSun-ExtB"/>
              </a:rPr>
              <a:t>o</a:t>
            </a:r>
            <a:r>
              <a:rPr dirty="0" sz="1200" spc="380">
                <a:latin typeface="SimSun-ExtB"/>
                <a:cs typeface="SimSun-ExtB"/>
              </a:rPr>
              <a:t>w  </a:t>
            </a:r>
            <a:r>
              <a:rPr dirty="0" sz="1200" spc="35">
                <a:latin typeface="SimSun-ExtB"/>
                <a:cs typeface="SimSun-ExtB"/>
              </a:rPr>
              <a:t>performance.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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10" b="1">
                <a:latin typeface="Tahoma"/>
                <a:cs typeface="Tahoma"/>
              </a:rPr>
              <a:t>Sou</a:t>
            </a:r>
            <a:r>
              <a:rPr dirty="0" sz="1200" spc="-40" b="1">
                <a:latin typeface="Tahoma"/>
                <a:cs typeface="Tahoma"/>
              </a:rPr>
              <a:t>r</a:t>
            </a:r>
            <a:r>
              <a:rPr dirty="0" sz="1200" spc="40" b="1">
                <a:latin typeface="Tahoma"/>
                <a:cs typeface="Tahoma"/>
              </a:rPr>
              <a:t>ces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anel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497840">
              <a:lnSpc>
                <a:spcPct val="100000"/>
              </a:lnSpc>
              <a:spcBef>
                <a:spcPts val="1110"/>
              </a:spcBef>
            </a:pPr>
            <a:r>
              <a:rPr dirty="0" sz="1200" spc="-25" b="1">
                <a:latin typeface="Tahoma"/>
                <a:cs typeface="Tahoma"/>
              </a:rPr>
              <a:t>Pu</a:t>
            </a:r>
            <a:r>
              <a:rPr dirty="0" sz="1200" spc="-15" b="1">
                <a:latin typeface="Tahoma"/>
                <a:cs typeface="Tahoma"/>
              </a:rPr>
              <a:t>r</a:t>
            </a:r>
            <a:r>
              <a:rPr dirty="0" sz="1200" spc="10" b="1">
                <a:latin typeface="Tahoma"/>
                <a:cs typeface="Tahoma"/>
              </a:rPr>
              <a:t>pose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Inspect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debug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J</a:t>
            </a:r>
            <a:r>
              <a:rPr dirty="0" sz="1200" spc="55">
                <a:latin typeface="SimSun-ExtB"/>
                <a:cs typeface="SimSun-ExtB"/>
              </a:rPr>
              <a:t>a</a:t>
            </a:r>
            <a:r>
              <a:rPr dirty="0" sz="1200" spc="60">
                <a:latin typeface="SimSun-ExtB"/>
                <a:cs typeface="SimSun-ExtB"/>
              </a:rPr>
              <a:t>v</a:t>
            </a:r>
            <a:r>
              <a:rPr dirty="0" sz="1200" spc="45">
                <a:latin typeface="SimSun-ExtB"/>
                <a:cs typeface="SimSun-ExtB"/>
              </a:rPr>
              <a:t>aSc</a:t>
            </a:r>
            <a:r>
              <a:rPr dirty="0" sz="1200" spc="60">
                <a:latin typeface="SimSun-ExtB"/>
                <a:cs typeface="SimSun-ExtB"/>
              </a:rPr>
              <a:t>r</a:t>
            </a:r>
            <a:r>
              <a:rPr dirty="0" sz="1200" spc="-130">
                <a:latin typeface="SimSun-ExtB"/>
                <a:cs typeface="SimSun-ExtB"/>
              </a:rPr>
              <a:t>ipt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code.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5874" y="10191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5874" y="16573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85874" y="19811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85874" y="26193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5874" y="29432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85874" y="35813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8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5874" y="38957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5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5874" y="45434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85874" y="48577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5874" y="54959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85874" y="58197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9649" y="64579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8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9649" y="67817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9649" y="81438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85874" y="84677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92"/>
                </a:lnTo>
                <a:lnTo>
                  <a:pt x="30007" y="47010"/>
                </a:lnTo>
                <a:lnTo>
                  <a:pt x="26970" y="47615"/>
                </a:lnTo>
                <a:lnTo>
                  <a:pt x="23812" y="47624"/>
                </a:lnTo>
                <a:lnTo>
                  <a:pt x="20654" y="47615"/>
                </a:lnTo>
                <a:lnTo>
                  <a:pt x="17617" y="47010"/>
                </a:lnTo>
                <a:lnTo>
                  <a:pt x="14699" y="45792"/>
                </a:lnTo>
                <a:lnTo>
                  <a:pt x="11782" y="44592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6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66"/>
                </a:lnTo>
                <a:lnTo>
                  <a:pt x="42883" y="9189"/>
                </a:lnTo>
                <a:lnTo>
                  <a:pt x="44603" y="11767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85874" y="87820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4" y="26966"/>
                </a:lnTo>
                <a:lnTo>
                  <a:pt x="47020" y="29998"/>
                </a:lnTo>
                <a:lnTo>
                  <a:pt x="45812" y="32909"/>
                </a:lnTo>
                <a:lnTo>
                  <a:pt x="44603" y="35830"/>
                </a:lnTo>
                <a:lnTo>
                  <a:pt x="32925" y="45792"/>
                </a:lnTo>
                <a:lnTo>
                  <a:pt x="30007" y="47010"/>
                </a:lnTo>
                <a:lnTo>
                  <a:pt x="26970" y="47615"/>
                </a:lnTo>
                <a:lnTo>
                  <a:pt x="23812" y="47624"/>
                </a:lnTo>
                <a:lnTo>
                  <a:pt x="20654" y="47615"/>
                </a:lnTo>
                <a:lnTo>
                  <a:pt x="17617" y="47010"/>
                </a:lnTo>
                <a:lnTo>
                  <a:pt x="14699" y="45792"/>
                </a:lnTo>
                <a:lnTo>
                  <a:pt x="11782" y="44583"/>
                </a:lnTo>
                <a:lnTo>
                  <a:pt x="1812" y="32909"/>
                </a:lnTo>
                <a:lnTo>
                  <a:pt x="604" y="29998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6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66"/>
                </a:lnTo>
                <a:lnTo>
                  <a:pt x="42883" y="9189"/>
                </a:lnTo>
                <a:lnTo>
                  <a:pt x="44603" y="11767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65981" y="920750"/>
            <a:ext cx="5538470" cy="7971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6265">
              <a:lnSpc>
                <a:spcPct val="100000"/>
              </a:lnSpc>
              <a:spcBef>
                <a:spcPts val="100"/>
              </a:spcBef>
            </a:pPr>
            <a:r>
              <a:rPr dirty="0" sz="1200" spc="-204" b="1">
                <a:latin typeface="Tahoma"/>
                <a:cs typeface="Tahoma"/>
              </a:rPr>
              <a:t>Use</a:t>
            </a:r>
            <a:r>
              <a:rPr dirty="0" sz="1200" spc="-204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Set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breakpoints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step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through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find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bugs.</a:t>
            </a:r>
            <a:endParaRPr sz="1200">
              <a:latin typeface="SimSun-ExtB"/>
              <a:cs typeface="SimSun-ExtB"/>
            </a:endParaRPr>
          </a:p>
          <a:p>
            <a:pPr marL="111125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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e</a:t>
            </a:r>
            <a:r>
              <a:rPr dirty="0" sz="1200" spc="5" b="1">
                <a:latin typeface="Tahoma"/>
                <a:cs typeface="Tahoma"/>
              </a:rPr>
              <a:t>r</a:t>
            </a:r>
            <a:r>
              <a:rPr dirty="0" sz="1200" spc="-15" b="1">
                <a:latin typeface="Tahoma"/>
                <a:cs typeface="Tahoma"/>
              </a:rPr>
              <a:t>f</a:t>
            </a:r>
            <a:r>
              <a:rPr dirty="0" sz="1200" spc="-25" b="1">
                <a:latin typeface="Tahoma"/>
                <a:cs typeface="Tahoma"/>
              </a:rPr>
              <a:t>o</a:t>
            </a:r>
            <a:r>
              <a:rPr dirty="0" sz="1200" spc="-10" b="1">
                <a:latin typeface="Tahoma"/>
                <a:cs typeface="Tahoma"/>
              </a:rPr>
              <a:t>r</a:t>
            </a:r>
            <a:r>
              <a:rPr dirty="0" sz="1200" spc="-5" b="1">
                <a:latin typeface="Tahoma"/>
                <a:cs typeface="Tahoma"/>
              </a:rPr>
              <a:t>mance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anel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035"/>
              </a:spcBef>
            </a:pPr>
            <a:r>
              <a:rPr dirty="0" sz="1200" spc="-25" b="1">
                <a:latin typeface="Tahoma"/>
                <a:cs typeface="Tahoma"/>
              </a:rPr>
              <a:t>Pu</a:t>
            </a:r>
            <a:r>
              <a:rPr dirty="0" sz="1200" spc="-15" b="1">
                <a:latin typeface="Tahoma"/>
                <a:cs typeface="Tahoma"/>
              </a:rPr>
              <a:t>r</a:t>
            </a:r>
            <a:r>
              <a:rPr dirty="0" sz="1200" spc="10" b="1">
                <a:latin typeface="Tahoma"/>
                <a:cs typeface="Tahoma"/>
              </a:rPr>
              <a:t>pose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Ana</a:t>
            </a:r>
            <a:r>
              <a:rPr dirty="0" sz="1200" spc="30">
                <a:latin typeface="SimSun-ExtB"/>
                <a:cs typeface="SimSun-ExtB"/>
              </a:rPr>
              <a:t>l</a:t>
            </a:r>
            <a:r>
              <a:rPr dirty="0" sz="1200" spc="65">
                <a:latin typeface="SimSun-ExtB"/>
                <a:cs typeface="SimSun-ExtB"/>
              </a:rPr>
              <a:t>y</a:t>
            </a:r>
            <a:r>
              <a:rPr dirty="0" sz="1200" spc="45">
                <a:latin typeface="SimSun-ExtB"/>
                <a:cs typeface="SimSun-ExtB"/>
              </a:rPr>
              <a:t>z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5">
                <a:latin typeface="SimSun-ExtB"/>
                <a:cs typeface="SimSun-ExtB"/>
              </a:rPr>
              <a:t>w</a:t>
            </a:r>
            <a:r>
              <a:rPr dirty="0" sz="1200" spc="-50">
                <a:latin typeface="SimSun-ExtB"/>
                <a:cs typeface="SimSun-ExtB"/>
              </a:rPr>
              <a:t>ebsi</a:t>
            </a:r>
            <a:r>
              <a:rPr dirty="0" sz="1200" spc="-65">
                <a:latin typeface="SimSun-ExtB"/>
                <a:cs typeface="SimSun-ExtB"/>
              </a:rPr>
              <a:t>t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pe</a:t>
            </a:r>
            <a:r>
              <a:rPr dirty="0" sz="1200" spc="40">
                <a:latin typeface="SimSun-ExtB"/>
                <a:cs typeface="SimSun-ExtB"/>
              </a:rPr>
              <a:t>r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mance.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110"/>
              </a:spcBef>
            </a:pPr>
            <a:r>
              <a:rPr dirty="0" sz="1200" spc="-204" b="1">
                <a:latin typeface="Tahoma"/>
                <a:cs typeface="Tahoma"/>
              </a:rPr>
              <a:t>Use</a:t>
            </a:r>
            <a:r>
              <a:rPr dirty="0" sz="1200" spc="-204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Track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CPU,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memory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usage,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rendering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performance.</a:t>
            </a:r>
            <a:endParaRPr sz="1200">
              <a:latin typeface="SimSun-ExtB"/>
              <a:cs typeface="SimSun-ExtB"/>
            </a:endParaRPr>
          </a:p>
          <a:p>
            <a:pPr marL="111125">
              <a:lnSpc>
                <a:spcPct val="100000"/>
              </a:lnSpc>
              <a:spcBef>
                <a:spcPts val="1035"/>
              </a:spcBef>
            </a:pPr>
            <a:r>
              <a:rPr dirty="0" sz="1200" spc="-425">
                <a:latin typeface="SimSun-ExtB"/>
                <a:cs typeface="SimSun-ExtB"/>
              </a:rPr>
              <a:t>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0" b="1">
                <a:latin typeface="Tahoma"/>
                <a:cs typeface="Tahoma"/>
              </a:rPr>
              <a:t>Appli</a:t>
            </a:r>
            <a:r>
              <a:rPr dirty="0" sz="1200" spc="20" b="1">
                <a:latin typeface="Tahoma"/>
                <a:cs typeface="Tahoma"/>
              </a:rPr>
              <a:t>c</a:t>
            </a:r>
            <a:r>
              <a:rPr dirty="0" sz="1200" spc="-30" b="1">
                <a:latin typeface="Tahoma"/>
                <a:cs typeface="Tahoma"/>
              </a:rPr>
              <a:t>ation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anel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110"/>
              </a:spcBef>
            </a:pPr>
            <a:r>
              <a:rPr dirty="0" sz="1200" spc="-110" b="1">
                <a:latin typeface="Tahoma"/>
                <a:cs typeface="Tahoma"/>
              </a:rPr>
              <a:t>Purpose</a:t>
            </a:r>
            <a:r>
              <a:rPr dirty="0" sz="1200" spc="-110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60">
                <a:latin typeface="SimSun-ExtB"/>
                <a:cs typeface="SimSun-ExtB"/>
              </a:rPr>
              <a:t>Manage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storage,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service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workers,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95">
                <a:latin typeface="SimSun-ExtB"/>
                <a:cs typeface="SimSun-ExtB"/>
              </a:rPr>
              <a:t>web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app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features.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110"/>
              </a:spcBef>
            </a:pPr>
            <a:r>
              <a:rPr dirty="0" sz="1200" spc="-204" b="1">
                <a:latin typeface="Tahoma"/>
                <a:cs typeface="Tahoma"/>
              </a:rPr>
              <a:t>Use</a:t>
            </a:r>
            <a:r>
              <a:rPr dirty="0" sz="1200" spc="-204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View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cookies,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local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storage,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cache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data.</a:t>
            </a:r>
            <a:endParaRPr sz="1200">
              <a:latin typeface="SimSun-ExtB"/>
              <a:cs typeface="SimSun-ExtB"/>
            </a:endParaRPr>
          </a:p>
          <a:p>
            <a:pPr marL="111125">
              <a:lnSpc>
                <a:spcPct val="100000"/>
              </a:lnSpc>
              <a:spcBef>
                <a:spcPts val="1035"/>
              </a:spcBef>
            </a:pPr>
            <a:r>
              <a:rPr dirty="0" sz="1200" spc="-425">
                <a:latin typeface="SimSun-ExtB"/>
                <a:cs typeface="SimSun-ExtB"/>
              </a:rPr>
              <a:t>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0" b="1">
                <a:latin typeface="Tahoma"/>
                <a:cs typeface="Tahoma"/>
              </a:rPr>
              <a:t>Secu</a:t>
            </a:r>
            <a:r>
              <a:rPr dirty="0" sz="1200" spc="10" b="1">
                <a:latin typeface="Tahoma"/>
                <a:cs typeface="Tahoma"/>
              </a:rPr>
              <a:t>r</a:t>
            </a:r>
            <a:r>
              <a:rPr dirty="0" sz="1200" spc="-45" b="1">
                <a:latin typeface="Tahoma"/>
                <a:cs typeface="Tahoma"/>
              </a:rPr>
              <a:t>i</a:t>
            </a:r>
            <a:r>
              <a:rPr dirty="0" sz="1200" spc="-35" b="1">
                <a:latin typeface="Tahoma"/>
                <a:cs typeface="Tahoma"/>
              </a:rPr>
              <a:t>t</a:t>
            </a:r>
            <a:r>
              <a:rPr dirty="0" sz="1200" spc="30" b="1">
                <a:latin typeface="Tahoma"/>
                <a:cs typeface="Tahoma"/>
              </a:rPr>
              <a:t>y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anel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110"/>
              </a:spcBef>
            </a:pPr>
            <a:r>
              <a:rPr dirty="0" sz="1200" spc="-110" b="1">
                <a:latin typeface="Tahoma"/>
                <a:cs typeface="Tahoma"/>
              </a:rPr>
              <a:t>Purpose</a:t>
            </a:r>
            <a:r>
              <a:rPr dirty="0" sz="1200" spc="-110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Check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security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page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20">
                <a:latin typeface="SimSun-ExtB"/>
                <a:cs typeface="SimSun-ExtB"/>
              </a:rPr>
              <a:t>(e.g.,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95">
                <a:latin typeface="SimSun-ExtB"/>
                <a:cs typeface="SimSun-ExtB"/>
              </a:rPr>
              <a:t>HTTPS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status).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035"/>
              </a:spcBef>
            </a:pPr>
            <a:r>
              <a:rPr dirty="0" sz="1200" spc="15" b="1">
                <a:latin typeface="Tahoma"/>
                <a:cs typeface="Tahoma"/>
              </a:rPr>
              <a:t>Use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Ensu</a:t>
            </a:r>
            <a:r>
              <a:rPr dirty="0" sz="1200" spc="25">
                <a:latin typeface="SimSun-ExtB"/>
                <a:cs typeface="SimSun-ExtB"/>
              </a:rPr>
              <a:t>r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100">
                <a:latin typeface="SimSun-ExtB"/>
                <a:cs typeface="SimSun-ExtB"/>
              </a:rPr>
              <a:t>age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secu</a:t>
            </a:r>
            <a:r>
              <a:rPr dirty="0" sz="1200" spc="15">
                <a:latin typeface="SimSun-ExtB"/>
                <a:cs typeface="SimSun-ExtB"/>
              </a:rPr>
              <a:t>r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has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v</a:t>
            </a:r>
            <a:r>
              <a:rPr dirty="0" sz="1200" spc="-105">
                <a:latin typeface="SimSun-ExtB"/>
                <a:cs typeface="SimSun-ExtB"/>
              </a:rPr>
              <a:t>alid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35">
                <a:latin typeface="SimSun-ExtB"/>
                <a:cs typeface="SimSun-ExtB"/>
              </a:rPr>
              <a:t>SSL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ce</a:t>
            </a:r>
            <a:r>
              <a:rPr dirty="0" sz="1200" spc="25">
                <a:latin typeface="SimSun-ExtB"/>
                <a:cs typeface="SimSun-ExtB"/>
              </a:rPr>
              <a:t>r</a:t>
            </a:r>
            <a:r>
              <a:rPr dirty="0" sz="1200" spc="-180">
                <a:latin typeface="SimSun-ExtB"/>
                <a:cs typeface="SimSun-ExtB"/>
              </a:rPr>
              <a:t>tifi</a:t>
            </a:r>
            <a:r>
              <a:rPr dirty="0" sz="1200" spc="-170">
                <a:latin typeface="SimSun-ExtB"/>
                <a:cs typeface="SimSun-ExtB"/>
              </a:rPr>
              <a:t>c</a:t>
            </a:r>
            <a:r>
              <a:rPr dirty="0" sz="1200" spc="-70">
                <a:latin typeface="SimSun-ExtB"/>
                <a:cs typeface="SimSun-ExtB"/>
              </a:rPr>
              <a:t>a</a:t>
            </a:r>
            <a:r>
              <a:rPr dirty="0" sz="1200" spc="-85">
                <a:latin typeface="SimSun-ExtB"/>
                <a:cs typeface="SimSun-ExtB"/>
              </a:rPr>
              <a:t>t</a:t>
            </a:r>
            <a:r>
              <a:rPr dirty="0" sz="1200" spc="-80">
                <a:latin typeface="SimSun-ExtB"/>
                <a:cs typeface="SimSun-ExtB"/>
              </a:rPr>
              <a:t>e.</a:t>
            </a:r>
            <a:endParaRPr sz="1200">
              <a:latin typeface="SimSun-ExtB"/>
              <a:cs typeface="SimSun-ExtB"/>
            </a:endParaRPr>
          </a:p>
          <a:p>
            <a:pPr marL="111125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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Light</a:t>
            </a:r>
            <a:r>
              <a:rPr dirty="0" sz="1200" b="1">
                <a:latin typeface="Tahoma"/>
                <a:cs typeface="Tahoma"/>
              </a:rPr>
              <a:t>house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anel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110"/>
              </a:spcBef>
            </a:pPr>
            <a:r>
              <a:rPr dirty="0" sz="1200" spc="-25" b="1">
                <a:latin typeface="Tahoma"/>
                <a:cs typeface="Tahoma"/>
              </a:rPr>
              <a:t>Pu</a:t>
            </a:r>
            <a:r>
              <a:rPr dirty="0" sz="1200" spc="-15" b="1">
                <a:latin typeface="Tahoma"/>
                <a:cs typeface="Tahoma"/>
              </a:rPr>
              <a:t>r</a:t>
            </a:r>
            <a:r>
              <a:rPr dirty="0" sz="1200" spc="10" b="1">
                <a:latin typeface="Tahoma"/>
                <a:cs typeface="Tahoma"/>
              </a:rPr>
              <a:t>pose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Run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audi</a:t>
            </a:r>
            <a:r>
              <a:rPr dirty="0" sz="1200" spc="-55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pe</a:t>
            </a:r>
            <a:r>
              <a:rPr dirty="0" sz="1200" spc="40">
                <a:latin typeface="SimSun-ExtB"/>
                <a:cs typeface="SimSun-ExtB"/>
              </a:rPr>
              <a:t>r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mance,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accessibili</a:t>
            </a:r>
            <a:r>
              <a:rPr dirty="0" sz="1200" spc="-55">
                <a:latin typeface="SimSun-ExtB"/>
                <a:cs typeface="SimSun-ExtB"/>
              </a:rPr>
              <a:t>t</a:t>
            </a:r>
            <a:r>
              <a:rPr dirty="0" sz="1200" spc="15">
                <a:latin typeface="SimSun-ExtB"/>
                <a:cs typeface="SimSun-ExtB"/>
              </a:rPr>
              <a:t>y</a:t>
            </a:r>
            <a:r>
              <a:rPr dirty="0" sz="1200" spc="-254">
                <a:latin typeface="SimSun-ExtB"/>
                <a:cs typeface="SimSun-ExtB"/>
              </a:rPr>
              <a:t>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0">
                <a:latin typeface="SimSun-ExtB"/>
                <a:cs typeface="SimSun-ExtB"/>
              </a:rPr>
              <a:t>SE</a:t>
            </a:r>
            <a:r>
              <a:rPr dirty="0" sz="1200" spc="145">
                <a:latin typeface="SimSun-ExtB"/>
                <a:cs typeface="SimSun-ExtB"/>
              </a:rPr>
              <a:t>O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035"/>
              </a:spcBef>
            </a:pPr>
            <a:r>
              <a:rPr dirty="0" sz="1200" spc="15" b="1">
                <a:latin typeface="Tahoma"/>
                <a:cs typeface="Tahoma"/>
              </a:rPr>
              <a:t>Use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Get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suggestions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imp</a:t>
            </a:r>
            <a:r>
              <a:rPr dirty="0" sz="1200" spc="1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o</a:t>
            </a:r>
            <a:r>
              <a:rPr dirty="0" sz="1200" spc="45">
                <a:latin typeface="SimSun-ExtB"/>
                <a:cs typeface="SimSun-ExtB"/>
              </a:rPr>
              <a:t>v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5">
                <a:latin typeface="SimSun-ExtB"/>
                <a:cs typeface="SimSun-ExtB"/>
              </a:rPr>
              <a:t>w</a:t>
            </a:r>
            <a:r>
              <a:rPr dirty="0" sz="1200" spc="-50">
                <a:latin typeface="SimSun-ExtB"/>
                <a:cs typeface="SimSun-ExtB"/>
              </a:rPr>
              <a:t>ebsi</a:t>
            </a:r>
            <a:r>
              <a:rPr dirty="0" sz="1200" spc="-65">
                <a:latin typeface="SimSun-ExtB"/>
                <a:cs typeface="SimSun-ExtB"/>
              </a:rPr>
              <a:t>t</a:t>
            </a:r>
            <a:r>
              <a:rPr dirty="0" sz="1200" spc="75">
                <a:latin typeface="SimSun-ExtB"/>
                <a:cs typeface="SimSun-ExtB"/>
              </a:rPr>
              <a:t>e</a:t>
            </a:r>
            <a:r>
              <a:rPr dirty="0" sz="1200" spc="-105">
                <a:latin typeface="SimSun-ExtB"/>
                <a:cs typeface="SimSun-ExtB"/>
              </a:rPr>
              <a:t>'s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quali</a:t>
            </a:r>
            <a:r>
              <a:rPr dirty="0" sz="1200" spc="-65">
                <a:latin typeface="SimSun-ExtB"/>
                <a:cs typeface="SimSun-ExtB"/>
              </a:rPr>
              <a:t>t</a:t>
            </a:r>
            <a:r>
              <a:rPr dirty="0" sz="1200" spc="15">
                <a:latin typeface="SimSun-ExtB"/>
                <a:cs typeface="SimSun-ExtB"/>
              </a:rPr>
              <a:t>y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111125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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10" b="1">
                <a:latin typeface="Tahoma"/>
                <a:cs typeface="Tahoma"/>
              </a:rPr>
              <a:t>Memo</a:t>
            </a:r>
            <a:r>
              <a:rPr dirty="0" sz="1200" spc="10" b="1">
                <a:latin typeface="Tahoma"/>
                <a:cs typeface="Tahoma"/>
              </a:rPr>
              <a:t>r</a:t>
            </a:r>
            <a:r>
              <a:rPr dirty="0" sz="1200" spc="30" b="1">
                <a:latin typeface="Tahoma"/>
                <a:cs typeface="Tahoma"/>
              </a:rPr>
              <a:t>y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anel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035"/>
              </a:spcBef>
            </a:pPr>
            <a:r>
              <a:rPr dirty="0" sz="1200" spc="-110" b="1">
                <a:latin typeface="Tahoma"/>
                <a:cs typeface="Tahoma"/>
              </a:rPr>
              <a:t>Purpose</a:t>
            </a:r>
            <a:r>
              <a:rPr dirty="0" sz="1200" spc="-110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Track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memory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usage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identify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leaks.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110"/>
              </a:spcBef>
            </a:pPr>
            <a:r>
              <a:rPr dirty="0" sz="1200" spc="-204" b="1">
                <a:latin typeface="Tahoma"/>
                <a:cs typeface="Tahoma"/>
              </a:rPr>
              <a:t>Use</a:t>
            </a:r>
            <a:r>
              <a:rPr dirty="0" sz="1200" spc="-204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Optimize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memory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prevent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issues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25">
                <a:latin typeface="SimSun-ExtB"/>
                <a:cs typeface="SimSun-ExtB"/>
              </a:rPr>
              <a:t>like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memory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leaks.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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40" b="1">
                <a:latin typeface="Tahoma"/>
                <a:cs typeface="Tahoma"/>
              </a:rPr>
              <a:t>A</a:t>
            </a:r>
            <a:r>
              <a:rPr dirty="0" sz="1200" b="1">
                <a:latin typeface="Tahoma"/>
                <a:cs typeface="Tahoma"/>
              </a:rPr>
              <a:t>ccessibili</a:t>
            </a:r>
            <a:r>
              <a:rPr dirty="0" sz="1200" spc="25" b="1">
                <a:latin typeface="Tahoma"/>
                <a:cs typeface="Tahoma"/>
              </a:rPr>
              <a:t>t</a:t>
            </a:r>
            <a:r>
              <a:rPr dirty="0" sz="1200" spc="30" b="1">
                <a:latin typeface="Tahoma"/>
                <a:cs typeface="Tahoma"/>
              </a:rPr>
              <a:t>y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anel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321945">
              <a:lnSpc>
                <a:spcPct val="100000"/>
              </a:lnSpc>
              <a:spcBef>
                <a:spcPts val="1035"/>
              </a:spcBef>
            </a:pPr>
            <a:r>
              <a:rPr dirty="0" sz="1200" spc="-110" b="1">
                <a:latin typeface="Tahoma"/>
                <a:cs typeface="Tahoma"/>
              </a:rPr>
              <a:t>Purpose</a:t>
            </a:r>
            <a:r>
              <a:rPr dirty="0" sz="1200" spc="-110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Check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accessibility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features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20">
                <a:latin typeface="SimSun-ExtB"/>
                <a:cs typeface="SimSun-ExtB"/>
              </a:rPr>
              <a:t>(e.g.,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screen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readers).</a:t>
            </a:r>
            <a:endParaRPr sz="1200">
              <a:latin typeface="SimSun-ExtB"/>
              <a:cs typeface="SimSun-ExtB"/>
            </a:endParaRPr>
          </a:p>
          <a:p>
            <a:pPr marL="321945">
              <a:lnSpc>
                <a:spcPct val="100000"/>
              </a:lnSpc>
              <a:spcBef>
                <a:spcPts val="1110"/>
              </a:spcBef>
            </a:pPr>
            <a:r>
              <a:rPr dirty="0" sz="1200" spc="-204" b="1">
                <a:latin typeface="Tahoma"/>
                <a:cs typeface="Tahoma"/>
              </a:rPr>
              <a:t>Use</a:t>
            </a:r>
            <a:r>
              <a:rPr dirty="0" sz="1200" spc="-204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Ensure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page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usable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people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20">
                <a:latin typeface="SimSun-ExtB"/>
                <a:cs typeface="SimSun-ExtB"/>
              </a:rPr>
              <a:t>disabilities.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SimSun-ExtB"/>
              <a:cs typeface="SimSun-ExtB"/>
            </a:endParaRPr>
          </a:p>
          <a:p>
            <a:pPr marL="48260">
              <a:lnSpc>
                <a:spcPct val="100000"/>
              </a:lnSpc>
              <a:spcBef>
                <a:spcPts val="5"/>
              </a:spcBef>
            </a:pPr>
            <a:r>
              <a:rPr dirty="0" sz="2250" spc="-4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l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120" b="1">
                <a:solidFill>
                  <a:srgbClr val="337DA8"/>
                </a:solidFill>
                <a:latin typeface="Tahoma"/>
                <a:cs typeface="Tahoma"/>
              </a:rPr>
              <a:t>m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n</a:t>
            </a:r>
            <a:r>
              <a:rPr dirty="0" sz="2250" spc="-155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100" b="1">
                <a:solidFill>
                  <a:srgbClr val="337DA8"/>
                </a:solidFill>
                <a:latin typeface="Tahoma"/>
                <a:cs typeface="Tahoma"/>
              </a:rPr>
              <a:t>s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80" b="1">
                <a:solidFill>
                  <a:srgbClr val="337DA8"/>
                </a:solidFill>
                <a:latin typeface="Tahoma"/>
                <a:cs typeface="Tahoma"/>
              </a:rPr>
              <a:t>P</a:t>
            </a:r>
            <a:r>
              <a:rPr dirty="0" sz="2250" spc="-70" b="1">
                <a:solidFill>
                  <a:srgbClr val="337DA8"/>
                </a:solidFill>
                <a:latin typeface="Tahoma"/>
                <a:cs typeface="Tahoma"/>
              </a:rPr>
              <a:t>a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n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70" b="1">
                <a:solidFill>
                  <a:srgbClr val="337DA8"/>
                </a:solidFill>
                <a:latin typeface="Tahoma"/>
                <a:cs typeface="Tahoma"/>
              </a:rPr>
              <a:t>l</a:t>
            </a:r>
            <a:endParaRPr sz="2250">
              <a:latin typeface="Tahoma"/>
              <a:cs typeface="Tahoma"/>
            </a:endParaRPr>
          </a:p>
          <a:p>
            <a:pPr marL="48260">
              <a:lnSpc>
                <a:spcPct val="100000"/>
              </a:lnSpc>
              <a:spcBef>
                <a:spcPts val="1500"/>
              </a:spcBef>
            </a:pPr>
            <a:r>
              <a:rPr dirty="0" sz="1500" spc="-325" b="1">
                <a:latin typeface="Tahoma"/>
                <a:cs typeface="Tahoma"/>
              </a:rPr>
              <a:t>1</a:t>
            </a:r>
            <a:r>
              <a:rPr dirty="0" sz="1500" spc="30" b="1">
                <a:latin typeface="Tahoma"/>
                <a:cs typeface="Tahoma"/>
              </a:rPr>
              <a:t>.</a:t>
            </a:r>
            <a:r>
              <a:rPr dirty="0" sz="1500" spc="-165" b="1">
                <a:latin typeface="Tahoma"/>
                <a:cs typeface="Tahoma"/>
              </a:rPr>
              <a:t> </a:t>
            </a:r>
            <a:r>
              <a:rPr dirty="0" sz="1500" spc="-320" b="1">
                <a:latin typeface="Tahoma"/>
                <a:cs typeface="Tahoma"/>
              </a:rPr>
              <a:t>I</a:t>
            </a:r>
            <a:r>
              <a:rPr dirty="0" sz="1500" spc="-45" b="1">
                <a:latin typeface="Tahoma"/>
                <a:cs typeface="Tahoma"/>
              </a:rPr>
              <a:t>n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15" b="1">
                <a:latin typeface="Tahoma"/>
                <a:cs typeface="Tahoma"/>
              </a:rPr>
              <a:t>p</a:t>
            </a:r>
            <a:r>
              <a:rPr dirty="0" sz="1500" spc="-15" b="1">
                <a:latin typeface="Tahoma"/>
                <a:cs typeface="Tahoma"/>
              </a:rPr>
              <a:t>e</a:t>
            </a:r>
            <a:r>
              <a:rPr dirty="0" sz="1500" spc="75" b="1">
                <a:latin typeface="Tahoma"/>
                <a:cs typeface="Tahoma"/>
              </a:rPr>
              <a:t>c</a:t>
            </a:r>
            <a:r>
              <a:rPr dirty="0" sz="1500" spc="-90" b="1">
                <a:latin typeface="Tahoma"/>
                <a:cs typeface="Tahoma"/>
              </a:rPr>
              <a:t>t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-45" b="1">
                <a:latin typeface="Tahoma"/>
                <a:cs typeface="Tahoma"/>
              </a:rPr>
              <a:t>n</a:t>
            </a:r>
            <a:r>
              <a:rPr dirty="0" sz="1500" b="1">
                <a:latin typeface="Tahoma"/>
                <a:cs typeface="Tahoma"/>
              </a:rPr>
              <a:t>g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90" b="1">
                <a:latin typeface="Tahoma"/>
                <a:cs typeface="Tahoma"/>
              </a:rPr>
              <a:t>t</a:t>
            </a:r>
            <a:r>
              <a:rPr dirty="0" sz="1500" spc="-45" b="1">
                <a:latin typeface="Tahoma"/>
                <a:cs typeface="Tahoma"/>
              </a:rPr>
              <a:t>h</a:t>
            </a:r>
            <a:r>
              <a:rPr dirty="0" sz="1500" b="1">
                <a:latin typeface="Tahoma"/>
                <a:cs typeface="Tahoma"/>
              </a:rPr>
              <a:t>e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80" b="1">
                <a:latin typeface="Tahoma"/>
                <a:cs typeface="Tahoma"/>
              </a:rPr>
              <a:t>W</a:t>
            </a:r>
            <a:r>
              <a:rPr dirty="0" sz="1500" spc="-15" b="1">
                <a:latin typeface="Tahoma"/>
                <a:cs typeface="Tahoma"/>
              </a:rPr>
              <a:t>e</a:t>
            </a:r>
            <a:r>
              <a:rPr dirty="0" sz="1500" spc="-20" b="1">
                <a:latin typeface="Tahoma"/>
                <a:cs typeface="Tahoma"/>
              </a:rPr>
              <a:t>b</a:t>
            </a:r>
            <a:r>
              <a:rPr dirty="0" sz="1500" spc="-5" b="1">
                <a:latin typeface="Tahoma"/>
                <a:cs typeface="Tahoma"/>
              </a:rPr>
              <a:t>p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-15" b="1">
                <a:latin typeface="Tahoma"/>
                <a:cs typeface="Tahoma"/>
              </a:rPr>
              <a:t>g</a:t>
            </a:r>
            <a:r>
              <a:rPr dirty="0" sz="1500" b="1">
                <a:latin typeface="Tahoma"/>
                <a:cs typeface="Tahoma"/>
              </a:rPr>
              <a:t>e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15" b="1">
                <a:latin typeface="Tahoma"/>
                <a:cs typeface="Tahoma"/>
              </a:rPr>
              <a:t>S</a:t>
            </a:r>
            <a:r>
              <a:rPr dirty="0" sz="1500" spc="-90" b="1">
                <a:latin typeface="Tahoma"/>
                <a:cs typeface="Tahoma"/>
              </a:rPr>
              <a:t>t</a:t>
            </a:r>
            <a:r>
              <a:rPr dirty="0" sz="1500" spc="-55" b="1">
                <a:latin typeface="Tahoma"/>
                <a:cs typeface="Tahoma"/>
              </a:rPr>
              <a:t>r</a:t>
            </a:r>
            <a:r>
              <a:rPr dirty="0" sz="1500" spc="-45" b="1">
                <a:latin typeface="Tahoma"/>
                <a:cs typeface="Tahoma"/>
              </a:rPr>
              <a:t>u</a:t>
            </a:r>
            <a:r>
              <a:rPr dirty="0" sz="1500" spc="75" b="1">
                <a:latin typeface="Tahoma"/>
                <a:cs typeface="Tahoma"/>
              </a:rPr>
              <a:t>c</a:t>
            </a:r>
            <a:r>
              <a:rPr dirty="0" sz="1500" spc="-90" b="1">
                <a:latin typeface="Tahoma"/>
                <a:cs typeface="Tahoma"/>
              </a:rPr>
              <a:t>t</a:t>
            </a:r>
            <a:r>
              <a:rPr dirty="0" sz="1500" spc="-45" b="1">
                <a:latin typeface="Tahoma"/>
                <a:cs typeface="Tahoma"/>
              </a:rPr>
              <a:t>u</a:t>
            </a:r>
            <a:r>
              <a:rPr dirty="0" sz="1500" spc="-95" b="1">
                <a:latin typeface="Tahoma"/>
                <a:cs typeface="Tahoma"/>
              </a:rPr>
              <a:t>r</a:t>
            </a:r>
            <a:r>
              <a:rPr dirty="0" sz="1500" b="1">
                <a:latin typeface="Tahoma"/>
                <a:cs typeface="Tahoma"/>
              </a:rPr>
              <a:t>e</a:t>
            </a:r>
            <a:endParaRPr sz="1500">
              <a:latin typeface="Tahoma"/>
              <a:cs typeface="Tahoma"/>
            </a:endParaRPr>
          </a:p>
          <a:p>
            <a:pPr marL="321945">
              <a:lnSpc>
                <a:spcPct val="100000"/>
              </a:lnSpc>
              <a:spcBef>
                <a:spcPts val="900"/>
              </a:spcBef>
            </a:pPr>
            <a:r>
              <a:rPr dirty="0" sz="1200" spc="20" b="1">
                <a:latin typeface="Tahoma"/>
                <a:cs typeface="Tahoma"/>
              </a:rPr>
              <a:t>HTML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15" b="1">
                <a:latin typeface="Tahoma"/>
                <a:cs typeface="Tahoma"/>
              </a:rPr>
              <a:t>Vi</a:t>
            </a:r>
            <a:r>
              <a:rPr dirty="0" sz="1200" spc="-5" b="1">
                <a:latin typeface="Tahoma"/>
                <a:cs typeface="Tahoma"/>
              </a:rPr>
              <a:t>e</a:t>
            </a:r>
            <a:r>
              <a:rPr dirty="0" sz="1200" spc="-70" b="1">
                <a:latin typeface="Tahoma"/>
                <a:cs typeface="Tahoma"/>
              </a:rPr>
              <a:t>w</a:t>
            </a:r>
            <a:r>
              <a:rPr dirty="0" sz="1200" spc="-15" b="1">
                <a:latin typeface="Tahoma"/>
                <a:cs typeface="Tahoma"/>
              </a:rPr>
              <a:t>er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110"/>
              </a:spcBef>
            </a:pPr>
            <a:r>
              <a:rPr dirty="0" sz="1200" spc="2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25">
                <a:latin typeface="SimSun-ExtB"/>
                <a:cs typeface="SimSun-ExtB"/>
              </a:rPr>
              <a:t>le</a:t>
            </a:r>
            <a:r>
              <a:rPr dirty="0" sz="1200" spc="-170">
                <a:latin typeface="SimSun-ExtB"/>
                <a:cs typeface="SimSun-ExtB"/>
              </a:rPr>
              <a:t>f</a:t>
            </a:r>
            <a:r>
              <a:rPr dirty="0" sz="1200" spc="-210">
                <a:latin typeface="SimSun-ExtB"/>
                <a:cs typeface="SimSun-ExtB"/>
              </a:rPr>
              <a:t>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side,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see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5">
                <a:latin typeface="SimSun-ExtB"/>
                <a:cs typeface="SimSun-ExtB"/>
              </a:rPr>
              <a:t>w</a:t>
            </a:r>
            <a:r>
              <a:rPr dirty="0" sz="1200" spc="120">
                <a:latin typeface="SimSun-ExtB"/>
                <a:cs typeface="SimSun-ExtB"/>
              </a:rPr>
              <a:t>eb</a:t>
            </a:r>
            <a:r>
              <a:rPr dirty="0" sz="1200" spc="130">
                <a:latin typeface="SimSun-ExtB"/>
                <a:cs typeface="SimSun-ExtB"/>
              </a:rPr>
              <a:t>p</a:t>
            </a:r>
            <a:r>
              <a:rPr dirty="0" sz="1200" spc="100">
                <a:latin typeface="SimSun-ExtB"/>
                <a:cs typeface="SimSun-ExtB"/>
              </a:rPr>
              <a:t>ag</a:t>
            </a:r>
            <a:r>
              <a:rPr dirty="0" sz="1200" spc="70">
                <a:latin typeface="SimSun-ExtB"/>
                <a:cs typeface="SimSun-ExtB"/>
              </a:rPr>
              <a:t>e</a:t>
            </a:r>
            <a:r>
              <a:rPr dirty="0" sz="1200" spc="-985">
                <a:latin typeface="SimSun-ExtB"/>
                <a:cs typeface="SimSun-ExtB"/>
              </a:rPr>
              <a:t>ʼ</a:t>
            </a:r>
            <a:r>
              <a:rPr dirty="0" sz="1200" spc="30">
                <a:latin typeface="SimSun-ExtB"/>
                <a:cs typeface="SimSun-ExtB"/>
              </a:rPr>
              <a:t>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structu</a:t>
            </a:r>
            <a:r>
              <a:rPr dirty="0" sz="1200" spc="-70">
                <a:latin typeface="SimSun-ExtB"/>
                <a:cs typeface="SimSun-ExtB"/>
              </a:rPr>
              <a:t>r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65">
                <a:latin typeface="SimSun-ExtB"/>
                <a:cs typeface="SimSun-ExtB"/>
              </a:rPr>
              <a:t>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765">
                <a:latin typeface="SimSun-ExtB"/>
                <a:cs typeface="SimSun-ExtB"/>
              </a:rPr>
              <a:t>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596265">
              <a:lnSpc>
                <a:spcPct val="100000"/>
              </a:lnSpc>
              <a:spcBef>
                <a:spcPts val="1035"/>
              </a:spcBef>
            </a:pPr>
            <a:r>
              <a:rPr dirty="0" sz="1200" spc="204">
                <a:latin typeface="SimSun-ExtB"/>
                <a:cs typeface="SimSun-ExtB"/>
              </a:rPr>
              <a:t>H</a:t>
            </a:r>
            <a:r>
              <a:rPr dirty="0" sz="1200" spc="180">
                <a:latin typeface="SimSun-ExtB"/>
                <a:cs typeface="SimSun-ExtB"/>
              </a:rPr>
              <a:t>o</a:t>
            </a:r>
            <a:r>
              <a:rPr dirty="0" sz="1200" spc="45">
                <a:latin typeface="SimSun-ExtB"/>
                <a:cs typeface="SimSun-ExtB"/>
              </a:rPr>
              <a:t>v</a:t>
            </a:r>
            <a:r>
              <a:rPr dirty="0" sz="1200" spc="-25">
                <a:latin typeface="SimSun-ExtB"/>
                <a:cs typeface="SimSun-ExtB"/>
              </a:rPr>
              <a:t>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o</a:t>
            </a:r>
            <a:r>
              <a:rPr dirty="0" sz="1200" spc="45">
                <a:latin typeface="SimSun-ExtB"/>
                <a:cs typeface="SimSun-ExtB"/>
              </a:rPr>
              <a:t>v</a:t>
            </a:r>
            <a:r>
              <a:rPr dirty="0" sz="1200" spc="-25">
                <a:latin typeface="SimSun-ExtB"/>
                <a:cs typeface="SimSun-ExtB"/>
              </a:rPr>
              <a:t>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elemen</a:t>
            </a:r>
            <a:r>
              <a:rPr dirty="0" sz="1200" spc="30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80">
                <a:latin typeface="SimSun-ExtB"/>
                <a:cs typeface="SimSun-ExtB"/>
              </a:rPr>
              <a:t>t</a:t>
            </a:r>
            <a:r>
              <a:rPr dirty="0" sz="1200" spc="-200">
                <a:latin typeface="SimSun-ExtB"/>
                <a:cs typeface="SimSun-ExtB"/>
              </a:rPr>
              <a:t>r</a:t>
            </a:r>
            <a:r>
              <a:rPr dirty="0" sz="1200" spc="95">
                <a:latin typeface="SimSun-ExtB"/>
                <a:cs typeface="SimSun-ExtB"/>
              </a:rPr>
              <a:t>ee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highlight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them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10">
                <a:latin typeface="SimSun-ExtB"/>
                <a:cs typeface="SimSun-ExtB"/>
              </a:rPr>
              <a:t>age.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552571"/>
            <a:ext cx="5943600" cy="9525"/>
          </a:xfrm>
          <a:custGeom>
            <a:avLst/>
            <a:gdLst/>
            <a:ahLst/>
            <a:cxnLst/>
            <a:rect l="l" t="t" r="r" b="b"/>
            <a:pathLst>
              <a:path w="5943600" h="9525">
                <a:moveTo>
                  <a:pt x="5943599" y="9524"/>
                </a:moveTo>
                <a:lnTo>
                  <a:pt x="0" y="9524"/>
                </a:lnTo>
                <a:lnTo>
                  <a:pt x="0" y="0"/>
                </a:lnTo>
                <a:lnTo>
                  <a:pt x="5943599" y="0"/>
                </a:lnTo>
                <a:lnTo>
                  <a:pt x="5943599" y="9524"/>
                </a:lnTo>
                <a:close/>
              </a:path>
            </a:pathLst>
          </a:custGeom>
          <a:solidFill>
            <a:srgbClr val="37342E">
              <a:alpha val="90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400" y="3352796"/>
            <a:ext cx="5943600" cy="9525"/>
          </a:xfrm>
          <a:custGeom>
            <a:avLst/>
            <a:gdLst/>
            <a:ahLst/>
            <a:cxnLst/>
            <a:rect l="l" t="t" r="r" b="b"/>
            <a:pathLst>
              <a:path w="5943600" h="9525">
                <a:moveTo>
                  <a:pt x="5943599" y="9524"/>
                </a:moveTo>
                <a:lnTo>
                  <a:pt x="0" y="9524"/>
                </a:lnTo>
                <a:lnTo>
                  <a:pt x="0" y="0"/>
                </a:lnTo>
                <a:lnTo>
                  <a:pt x="5943599" y="0"/>
                </a:lnTo>
                <a:lnTo>
                  <a:pt x="5943599" y="9524"/>
                </a:lnTo>
                <a:close/>
              </a:path>
            </a:pathLst>
          </a:custGeom>
          <a:solidFill>
            <a:srgbClr val="37342E">
              <a:alpha val="90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" y="6019796"/>
            <a:ext cx="5943600" cy="9525"/>
          </a:xfrm>
          <a:custGeom>
            <a:avLst/>
            <a:gdLst/>
            <a:ahLst/>
            <a:cxnLst/>
            <a:rect l="l" t="t" r="r" b="b"/>
            <a:pathLst>
              <a:path w="5943600" h="9525">
                <a:moveTo>
                  <a:pt x="5943599" y="9524"/>
                </a:moveTo>
                <a:lnTo>
                  <a:pt x="0" y="9524"/>
                </a:lnTo>
                <a:lnTo>
                  <a:pt x="0" y="0"/>
                </a:lnTo>
                <a:lnTo>
                  <a:pt x="5943599" y="0"/>
                </a:lnTo>
                <a:lnTo>
                  <a:pt x="5943599" y="9524"/>
                </a:lnTo>
                <a:close/>
              </a:path>
            </a:pathLst>
          </a:custGeom>
          <a:solidFill>
            <a:srgbClr val="37342E">
              <a:alpha val="90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8048621"/>
            <a:ext cx="5943600" cy="9525"/>
          </a:xfrm>
          <a:custGeom>
            <a:avLst/>
            <a:gdLst/>
            <a:ahLst/>
            <a:cxnLst/>
            <a:rect l="l" t="t" r="r" b="b"/>
            <a:pathLst>
              <a:path w="5943600" h="9525">
                <a:moveTo>
                  <a:pt x="5943599" y="9524"/>
                </a:moveTo>
                <a:lnTo>
                  <a:pt x="0" y="9524"/>
                </a:lnTo>
                <a:lnTo>
                  <a:pt x="0" y="0"/>
                </a:lnTo>
                <a:lnTo>
                  <a:pt x="5943599" y="0"/>
                </a:lnTo>
                <a:lnTo>
                  <a:pt x="5943599" y="9524"/>
                </a:lnTo>
                <a:close/>
              </a:path>
            </a:pathLst>
          </a:custGeom>
          <a:solidFill>
            <a:srgbClr val="37342E">
              <a:alpha val="90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9649" y="10191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85874" y="13430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23812" y="47624"/>
                </a:lnTo>
                <a:lnTo>
                  <a:pt x="20654" y="47615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9649" y="21812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5874" y="24955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4" y="26966"/>
                </a:lnTo>
                <a:lnTo>
                  <a:pt x="47020" y="29998"/>
                </a:lnTo>
                <a:lnTo>
                  <a:pt x="45812" y="32909"/>
                </a:lnTo>
                <a:lnTo>
                  <a:pt x="44603" y="35830"/>
                </a:lnTo>
                <a:lnTo>
                  <a:pt x="32925" y="45801"/>
                </a:lnTo>
                <a:lnTo>
                  <a:pt x="30007" y="47020"/>
                </a:lnTo>
                <a:lnTo>
                  <a:pt x="26970" y="47624"/>
                </a:lnTo>
                <a:lnTo>
                  <a:pt x="23812" y="47624"/>
                </a:lnTo>
                <a:lnTo>
                  <a:pt x="20654" y="47624"/>
                </a:lnTo>
                <a:lnTo>
                  <a:pt x="17617" y="47020"/>
                </a:lnTo>
                <a:lnTo>
                  <a:pt x="14699" y="45801"/>
                </a:lnTo>
                <a:lnTo>
                  <a:pt x="11782" y="44592"/>
                </a:lnTo>
                <a:lnTo>
                  <a:pt x="9207" y="42872"/>
                </a:lnTo>
                <a:lnTo>
                  <a:pt x="6974" y="40639"/>
                </a:lnTo>
                <a:lnTo>
                  <a:pt x="4741" y="38406"/>
                </a:lnTo>
                <a:lnTo>
                  <a:pt x="3021" y="35830"/>
                </a:lnTo>
                <a:lnTo>
                  <a:pt x="1812" y="32909"/>
                </a:lnTo>
                <a:lnTo>
                  <a:pt x="604" y="29998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66"/>
                </a:lnTo>
                <a:lnTo>
                  <a:pt x="9207" y="4725"/>
                </a:lnTo>
                <a:lnTo>
                  <a:pt x="11782" y="3004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30007" y="604"/>
                </a:lnTo>
                <a:lnTo>
                  <a:pt x="32925" y="1804"/>
                </a:lnTo>
                <a:lnTo>
                  <a:pt x="35842" y="3004"/>
                </a:lnTo>
                <a:lnTo>
                  <a:pt x="38417" y="4725"/>
                </a:lnTo>
                <a:lnTo>
                  <a:pt x="40650" y="6966"/>
                </a:lnTo>
                <a:lnTo>
                  <a:pt x="42883" y="9199"/>
                </a:lnTo>
                <a:lnTo>
                  <a:pt x="44603" y="11775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9649" y="28193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5874" y="31432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801"/>
                </a:lnTo>
                <a:lnTo>
                  <a:pt x="30007" y="47020"/>
                </a:lnTo>
                <a:lnTo>
                  <a:pt x="26970" y="47624"/>
                </a:lnTo>
                <a:lnTo>
                  <a:pt x="23812" y="47624"/>
                </a:lnTo>
                <a:lnTo>
                  <a:pt x="20654" y="47624"/>
                </a:lnTo>
                <a:lnTo>
                  <a:pt x="17617" y="47020"/>
                </a:lnTo>
                <a:lnTo>
                  <a:pt x="14699" y="45801"/>
                </a:lnTo>
                <a:lnTo>
                  <a:pt x="11782" y="44592"/>
                </a:lnTo>
                <a:lnTo>
                  <a:pt x="0" y="26966"/>
                </a:lnTo>
                <a:lnTo>
                  <a:pt x="0" y="23812"/>
                </a:lnTo>
                <a:lnTo>
                  <a:pt x="0" y="20640"/>
                </a:lnTo>
                <a:lnTo>
                  <a:pt x="604" y="17599"/>
                </a:lnTo>
                <a:lnTo>
                  <a:pt x="1812" y="14687"/>
                </a:lnTo>
                <a:lnTo>
                  <a:pt x="3021" y="11767"/>
                </a:lnTo>
                <a:lnTo>
                  <a:pt x="4741" y="9189"/>
                </a:lnTo>
                <a:lnTo>
                  <a:pt x="6974" y="696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66"/>
                </a:lnTo>
                <a:lnTo>
                  <a:pt x="42883" y="9189"/>
                </a:lnTo>
                <a:lnTo>
                  <a:pt x="44603" y="11767"/>
                </a:lnTo>
                <a:lnTo>
                  <a:pt x="45812" y="14687"/>
                </a:lnTo>
                <a:lnTo>
                  <a:pt x="47020" y="17599"/>
                </a:lnTo>
                <a:lnTo>
                  <a:pt x="47624" y="2064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9649" y="39814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85874" y="42957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801"/>
                </a:lnTo>
                <a:lnTo>
                  <a:pt x="30007" y="47020"/>
                </a:lnTo>
                <a:lnTo>
                  <a:pt x="26970" y="47624"/>
                </a:lnTo>
                <a:lnTo>
                  <a:pt x="23812" y="47624"/>
                </a:lnTo>
                <a:lnTo>
                  <a:pt x="20654" y="47624"/>
                </a:lnTo>
                <a:lnTo>
                  <a:pt x="17617" y="47020"/>
                </a:lnTo>
                <a:lnTo>
                  <a:pt x="14699" y="45801"/>
                </a:lnTo>
                <a:lnTo>
                  <a:pt x="11782" y="44601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66"/>
                </a:lnTo>
                <a:lnTo>
                  <a:pt x="9207" y="4725"/>
                </a:lnTo>
                <a:lnTo>
                  <a:pt x="11782" y="3004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30007" y="604"/>
                </a:lnTo>
                <a:lnTo>
                  <a:pt x="32925" y="1804"/>
                </a:lnTo>
                <a:lnTo>
                  <a:pt x="35842" y="3004"/>
                </a:lnTo>
                <a:lnTo>
                  <a:pt x="38417" y="4725"/>
                </a:lnTo>
                <a:lnTo>
                  <a:pt x="40650" y="6966"/>
                </a:lnTo>
                <a:lnTo>
                  <a:pt x="42883" y="9199"/>
                </a:lnTo>
                <a:lnTo>
                  <a:pt x="44603" y="11775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62249" y="4257671"/>
            <a:ext cx="400050" cy="161925"/>
          </a:xfrm>
          <a:custGeom>
            <a:avLst/>
            <a:gdLst/>
            <a:ahLst/>
            <a:cxnLst/>
            <a:rect l="l" t="t" r="r" b="b"/>
            <a:pathLst>
              <a:path w="400050" h="161925">
                <a:moveTo>
                  <a:pt x="375264" y="161915"/>
                </a:moveTo>
                <a:lnTo>
                  <a:pt x="24785" y="161915"/>
                </a:lnTo>
                <a:lnTo>
                  <a:pt x="21140" y="161190"/>
                </a:lnTo>
                <a:lnTo>
                  <a:pt x="0" y="137136"/>
                </a:lnTo>
                <a:lnTo>
                  <a:pt x="0" y="133349"/>
                </a:lnTo>
                <a:lnTo>
                  <a:pt x="0" y="24780"/>
                </a:lnTo>
                <a:lnTo>
                  <a:pt x="24785" y="0"/>
                </a:lnTo>
                <a:lnTo>
                  <a:pt x="375264" y="0"/>
                </a:lnTo>
                <a:lnTo>
                  <a:pt x="400049" y="24780"/>
                </a:lnTo>
                <a:lnTo>
                  <a:pt x="400049" y="137136"/>
                </a:lnTo>
                <a:lnTo>
                  <a:pt x="378909" y="161190"/>
                </a:lnTo>
                <a:lnTo>
                  <a:pt x="375264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48024" y="4257671"/>
            <a:ext cx="647700" cy="161925"/>
          </a:xfrm>
          <a:custGeom>
            <a:avLst/>
            <a:gdLst/>
            <a:ahLst/>
            <a:cxnLst/>
            <a:rect l="l" t="t" r="r" b="b"/>
            <a:pathLst>
              <a:path w="647700" h="161925">
                <a:moveTo>
                  <a:pt x="622914" y="161915"/>
                </a:moveTo>
                <a:lnTo>
                  <a:pt x="24785" y="161915"/>
                </a:lnTo>
                <a:lnTo>
                  <a:pt x="21140" y="161190"/>
                </a:lnTo>
                <a:lnTo>
                  <a:pt x="0" y="137136"/>
                </a:lnTo>
                <a:lnTo>
                  <a:pt x="0" y="133349"/>
                </a:lnTo>
                <a:lnTo>
                  <a:pt x="0" y="24780"/>
                </a:lnTo>
                <a:lnTo>
                  <a:pt x="24785" y="0"/>
                </a:lnTo>
                <a:lnTo>
                  <a:pt x="622914" y="0"/>
                </a:lnTo>
                <a:lnTo>
                  <a:pt x="647700" y="24780"/>
                </a:lnTo>
                <a:lnTo>
                  <a:pt x="647700" y="137136"/>
                </a:lnTo>
                <a:lnTo>
                  <a:pt x="626559" y="161190"/>
                </a:lnTo>
                <a:lnTo>
                  <a:pt x="622914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81474" y="4257671"/>
            <a:ext cx="714375" cy="161925"/>
          </a:xfrm>
          <a:custGeom>
            <a:avLst/>
            <a:gdLst/>
            <a:ahLst/>
            <a:cxnLst/>
            <a:rect l="l" t="t" r="r" b="b"/>
            <a:pathLst>
              <a:path w="714375" h="161925">
                <a:moveTo>
                  <a:pt x="689589" y="161915"/>
                </a:moveTo>
                <a:lnTo>
                  <a:pt x="24785" y="161915"/>
                </a:lnTo>
                <a:lnTo>
                  <a:pt x="21140" y="161190"/>
                </a:lnTo>
                <a:lnTo>
                  <a:pt x="0" y="137136"/>
                </a:lnTo>
                <a:lnTo>
                  <a:pt x="0" y="133349"/>
                </a:lnTo>
                <a:lnTo>
                  <a:pt x="0" y="24780"/>
                </a:lnTo>
                <a:lnTo>
                  <a:pt x="24785" y="0"/>
                </a:lnTo>
                <a:lnTo>
                  <a:pt x="689589" y="0"/>
                </a:lnTo>
                <a:lnTo>
                  <a:pt x="714374" y="24780"/>
                </a:lnTo>
                <a:lnTo>
                  <a:pt x="714374" y="137136"/>
                </a:lnTo>
                <a:lnTo>
                  <a:pt x="693234" y="161190"/>
                </a:lnTo>
                <a:lnTo>
                  <a:pt x="689589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09649" y="48482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5874" y="51720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23812" y="47624"/>
                </a:lnTo>
                <a:lnTo>
                  <a:pt x="20654" y="47615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6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66"/>
                </a:lnTo>
                <a:lnTo>
                  <a:pt x="42883" y="9189"/>
                </a:lnTo>
                <a:lnTo>
                  <a:pt x="44603" y="11767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09649" y="54863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5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85874" y="58102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4" y="26966"/>
                </a:lnTo>
                <a:lnTo>
                  <a:pt x="47020" y="29998"/>
                </a:lnTo>
                <a:lnTo>
                  <a:pt x="45812" y="32909"/>
                </a:lnTo>
                <a:lnTo>
                  <a:pt x="44603" y="35830"/>
                </a:lnTo>
                <a:lnTo>
                  <a:pt x="23812" y="47624"/>
                </a:lnTo>
                <a:lnTo>
                  <a:pt x="20654" y="47615"/>
                </a:lnTo>
                <a:lnTo>
                  <a:pt x="1812" y="32909"/>
                </a:lnTo>
                <a:lnTo>
                  <a:pt x="604" y="29998"/>
                </a:lnTo>
                <a:lnTo>
                  <a:pt x="0" y="26966"/>
                </a:lnTo>
                <a:lnTo>
                  <a:pt x="0" y="23812"/>
                </a:lnTo>
                <a:lnTo>
                  <a:pt x="0" y="20640"/>
                </a:lnTo>
                <a:lnTo>
                  <a:pt x="604" y="17607"/>
                </a:lnTo>
                <a:lnTo>
                  <a:pt x="1812" y="14697"/>
                </a:lnTo>
                <a:lnTo>
                  <a:pt x="3021" y="11775"/>
                </a:lnTo>
                <a:lnTo>
                  <a:pt x="4741" y="9199"/>
                </a:lnTo>
                <a:lnTo>
                  <a:pt x="6974" y="6966"/>
                </a:lnTo>
                <a:lnTo>
                  <a:pt x="9207" y="4725"/>
                </a:lnTo>
                <a:lnTo>
                  <a:pt x="11782" y="3004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30007" y="604"/>
                </a:lnTo>
                <a:lnTo>
                  <a:pt x="32925" y="1804"/>
                </a:lnTo>
                <a:lnTo>
                  <a:pt x="35842" y="3004"/>
                </a:lnTo>
                <a:lnTo>
                  <a:pt x="38417" y="4725"/>
                </a:lnTo>
                <a:lnTo>
                  <a:pt x="40650" y="6966"/>
                </a:lnTo>
                <a:lnTo>
                  <a:pt x="42883" y="9199"/>
                </a:lnTo>
                <a:lnTo>
                  <a:pt x="44603" y="11775"/>
                </a:lnTo>
                <a:lnTo>
                  <a:pt x="45812" y="14697"/>
                </a:lnTo>
                <a:lnTo>
                  <a:pt x="47020" y="17607"/>
                </a:lnTo>
                <a:lnTo>
                  <a:pt x="47624" y="2064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09649" y="66484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5874" y="69722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4" y="26966"/>
                </a:lnTo>
                <a:lnTo>
                  <a:pt x="47020" y="29998"/>
                </a:lnTo>
                <a:lnTo>
                  <a:pt x="45812" y="32909"/>
                </a:lnTo>
                <a:lnTo>
                  <a:pt x="44603" y="35830"/>
                </a:lnTo>
                <a:lnTo>
                  <a:pt x="23812" y="47624"/>
                </a:lnTo>
                <a:lnTo>
                  <a:pt x="20654" y="47615"/>
                </a:lnTo>
                <a:lnTo>
                  <a:pt x="1812" y="32909"/>
                </a:lnTo>
                <a:lnTo>
                  <a:pt x="604" y="29998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6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66"/>
                </a:lnTo>
                <a:lnTo>
                  <a:pt x="42883" y="9189"/>
                </a:lnTo>
                <a:lnTo>
                  <a:pt x="44603" y="11767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09649" y="75152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85874" y="78390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801"/>
                </a:lnTo>
                <a:lnTo>
                  <a:pt x="30007" y="47020"/>
                </a:lnTo>
                <a:lnTo>
                  <a:pt x="26970" y="47624"/>
                </a:lnTo>
                <a:lnTo>
                  <a:pt x="23812" y="47624"/>
                </a:lnTo>
                <a:lnTo>
                  <a:pt x="20654" y="47624"/>
                </a:lnTo>
                <a:lnTo>
                  <a:pt x="17617" y="47020"/>
                </a:lnTo>
                <a:lnTo>
                  <a:pt x="14699" y="45801"/>
                </a:lnTo>
                <a:lnTo>
                  <a:pt x="11782" y="44592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76"/>
                </a:lnTo>
                <a:lnTo>
                  <a:pt x="9207" y="4743"/>
                </a:lnTo>
                <a:lnTo>
                  <a:pt x="11782" y="302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76"/>
                </a:lnTo>
                <a:lnTo>
                  <a:pt x="42883" y="9199"/>
                </a:lnTo>
                <a:lnTo>
                  <a:pt x="44603" y="11775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09649" y="86772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5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901700" y="920750"/>
            <a:ext cx="5807710" cy="7866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6385">
              <a:lnSpc>
                <a:spcPct val="100000"/>
              </a:lnSpc>
              <a:spcBef>
                <a:spcPts val="100"/>
              </a:spcBef>
            </a:pPr>
            <a:r>
              <a:rPr dirty="0" sz="1200" spc="45" b="1">
                <a:latin typeface="Tahoma"/>
                <a:cs typeface="Tahoma"/>
              </a:rPr>
              <a:t>CSS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15" b="1">
                <a:latin typeface="Tahoma"/>
                <a:cs typeface="Tahoma"/>
              </a:rPr>
              <a:t>Vi</a:t>
            </a:r>
            <a:r>
              <a:rPr dirty="0" sz="1200" spc="-5" b="1">
                <a:latin typeface="Tahoma"/>
                <a:cs typeface="Tahoma"/>
              </a:rPr>
              <a:t>e</a:t>
            </a:r>
            <a:r>
              <a:rPr dirty="0" sz="1200" spc="-70" b="1">
                <a:latin typeface="Tahoma"/>
                <a:cs typeface="Tahoma"/>
              </a:rPr>
              <a:t>w</a:t>
            </a:r>
            <a:r>
              <a:rPr dirty="0" sz="1200" spc="-15" b="1">
                <a:latin typeface="Tahoma"/>
                <a:cs typeface="Tahoma"/>
              </a:rPr>
              <a:t>er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1110"/>
              </a:spcBef>
            </a:pPr>
            <a:r>
              <a:rPr dirty="0" sz="1200" spc="2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right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side,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see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styles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85">
                <a:latin typeface="SimSun-ExtB"/>
                <a:cs typeface="SimSun-ExtB"/>
              </a:rPr>
              <a:t>CSS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applied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selected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element.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SimSun-ExtB"/>
              <a:cs typeface="SimSun-ExtB"/>
            </a:endParaRPr>
          </a:p>
          <a:p>
            <a:pPr marL="229235" indent="-21717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29870" algn="l"/>
              </a:tabLst>
            </a:pPr>
            <a:r>
              <a:rPr dirty="0" sz="1500" spc="-30" b="1">
                <a:latin typeface="Tahoma"/>
                <a:cs typeface="Tahoma"/>
              </a:rPr>
              <a:t>E</a:t>
            </a:r>
            <a:r>
              <a:rPr dirty="0" sz="1500" spc="-15" b="1">
                <a:latin typeface="Tahoma"/>
                <a:cs typeface="Tahoma"/>
              </a:rPr>
              <a:t>d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-90" b="1">
                <a:latin typeface="Tahoma"/>
                <a:cs typeface="Tahoma"/>
              </a:rPr>
              <a:t>t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-45" b="1">
                <a:latin typeface="Tahoma"/>
                <a:cs typeface="Tahoma"/>
              </a:rPr>
              <a:t>n</a:t>
            </a:r>
            <a:r>
              <a:rPr dirty="0" sz="1500" b="1">
                <a:latin typeface="Tahoma"/>
                <a:cs typeface="Tahoma"/>
              </a:rPr>
              <a:t>g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45" b="1">
                <a:latin typeface="Tahoma"/>
                <a:cs typeface="Tahoma"/>
              </a:rPr>
              <a:t>H</a:t>
            </a:r>
            <a:r>
              <a:rPr dirty="0" sz="1500" spc="65" b="1">
                <a:latin typeface="Tahoma"/>
                <a:cs typeface="Tahoma"/>
              </a:rPr>
              <a:t>T</a:t>
            </a:r>
            <a:r>
              <a:rPr dirty="0" sz="1500" spc="40" b="1">
                <a:latin typeface="Tahoma"/>
                <a:cs typeface="Tahoma"/>
              </a:rPr>
              <a:t>M</a:t>
            </a:r>
            <a:r>
              <a:rPr dirty="0" sz="1500" spc="-15" b="1">
                <a:latin typeface="Tahoma"/>
                <a:cs typeface="Tahoma"/>
              </a:rPr>
              <a:t>L</a:t>
            </a:r>
            <a:endParaRPr sz="15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975"/>
              </a:spcBef>
            </a:pPr>
            <a:r>
              <a:rPr dirty="0" sz="1200" spc="5" b="1">
                <a:latin typeface="Tahoma"/>
                <a:cs typeface="Tahoma"/>
              </a:rPr>
              <a:t>Modify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T</a:t>
            </a:r>
            <a:r>
              <a:rPr dirty="0" sz="1200" spc="-25" b="1">
                <a:latin typeface="Tahoma"/>
                <a:cs typeface="Tahoma"/>
              </a:rPr>
              <a:t>e</a:t>
            </a:r>
            <a:r>
              <a:rPr dirty="0" sz="1200" spc="-15" b="1">
                <a:latin typeface="Tahoma"/>
                <a:cs typeface="Tahoma"/>
              </a:rPr>
              <a:t>x</a:t>
            </a:r>
            <a:r>
              <a:rPr dirty="0" sz="1200" spc="-60" b="1">
                <a:latin typeface="Tahoma"/>
                <a:cs typeface="Tahoma"/>
              </a:rPr>
              <a:t>t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1035"/>
              </a:spcBef>
            </a:pPr>
            <a:r>
              <a:rPr dirty="0" sz="1200" spc="-55">
                <a:latin typeface="SimSun-ExtB"/>
                <a:cs typeface="SimSun-ExtB"/>
              </a:rPr>
              <a:t>Right-click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element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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Select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"Edit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as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HTML"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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Change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10">
                <a:latin typeface="SimSun-ExtB"/>
                <a:cs typeface="SimSun-ExtB"/>
              </a:rPr>
              <a:t>text.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40" b="1">
                <a:latin typeface="Tahoma"/>
                <a:cs typeface="Tahoma"/>
              </a:rPr>
              <a:t>A</a:t>
            </a:r>
            <a:r>
              <a:rPr dirty="0" sz="1200" b="1">
                <a:latin typeface="Tahoma"/>
                <a:cs typeface="Tahoma"/>
              </a:rPr>
              <a:t>dd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or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00" b="1">
                <a:latin typeface="Tahoma"/>
                <a:cs typeface="Tahoma"/>
              </a:rPr>
              <a:t>R</a:t>
            </a:r>
            <a:r>
              <a:rPr dirty="0" sz="1200" spc="-20" b="1">
                <a:latin typeface="Tahoma"/>
                <a:cs typeface="Tahoma"/>
              </a:rPr>
              <a:t>em</a:t>
            </a:r>
            <a:r>
              <a:rPr dirty="0" sz="1200" spc="-40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v</a:t>
            </a:r>
            <a:r>
              <a:rPr dirty="0" sz="1200" b="1">
                <a:latin typeface="Tahoma"/>
                <a:cs typeface="Tahoma"/>
              </a:rPr>
              <a:t>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Elemen</a:t>
            </a:r>
            <a:r>
              <a:rPr dirty="0" sz="1200" spc="-30" b="1">
                <a:latin typeface="Tahoma"/>
                <a:cs typeface="Tahoma"/>
              </a:rPr>
              <a:t>t</a:t>
            </a:r>
            <a:r>
              <a:rPr dirty="0" sz="1200" spc="50" b="1">
                <a:latin typeface="Tahoma"/>
                <a:cs typeface="Tahoma"/>
              </a:rPr>
              <a:t>s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1110"/>
              </a:spcBef>
            </a:pPr>
            <a:r>
              <a:rPr dirty="0" sz="1200" spc="-20">
                <a:latin typeface="SimSun-ExtB"/>
                <a:cs typeface="SimSun-ExtB"/>
              </a:rPr>
              <a:t>Righ</a:t>
            </a:r>
            <a:r>
              <a:rPr dirty="0" sz="1200" spc="-45">
                <a:latin typeface="SimSun-ExtB"/>
                <a:cs typeface="SimSun-ExtB"/>
              </a:rPr>
              <a:t>t</a:t>
            </a:r>
            <a:r>
              <a:rPr dirty="0" sz="1200" spc="-75">
                <a:latin typeface="SimSun-ExtB"/>
                <a:cs typeface="SimSun-ExtB"/>
              </a:rPr>
              <a:t>-click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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65">
                <a:latin typeface="SimSun-ExtB"/>
                <a:cs typeface="SimSun-ExtB"/>
              </a:rPr>
              <a:t>Add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dele</a:t>
            </a:r>
            <a:r>
              <a:rPr dirty="0" sz="1200" spc="-55">
                <a:latin typeface="SimSun-ExtB"/>
                <a:cs typeface="SimSun-ExtB"/>
              </a:rPr>
              <a:t>t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elemen</a:t>
            </a:r>
            <a:r>
              <a:rPr dirty="0" sz="1200" spc="30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change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structu</a:t>
            </a:r>
            <a:r>
              <a:rPr dirty="0" sz="1200" spc="-70">
                <a:latin typeface="SimSun-ExtB"/>
                <a:cs typeface="SimSun-ExtB"/>
              </a:rPr>
              <a:t>r</a:t>
            </a:r>
            <a:r>
              <a:rPr dirty="0" sz="1200" spc="-80">
                <a:latin typeface="SimSun-ExtB"/>
                <a:cs typeface="SimSun-ExtB"/>
              </a:rPr>
              <a:t>e.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SimSun-ExtB"/>
              <a:cs typeface="SimSun-ExtB"/>
            </a:endParaRPr>
          </a:p>
          <a:p>
            <a:pPr marL="228600" indent="-216535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229235" algn="l"/>
              </a:tabLst>
            </a:pPr>
            <a:r>
              <a:rPr dirty="0" sz="1500" spc="-30" b="1">
                <a:latin typeface="Tahoma"/>
                <a:cs typeface="Tahoma"/>
              </a:rPr>
              <a:t>E</a:t>
            </a:r>
            <a:r>
              <a:rPr dirty="0" sz="1500" spc="-15" b="1">
                <a:latin typeface="Tahoma"/>
                <a:cs typeface="Tahoma"/>
              </a:rPr>
              <a:t>d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-90" b="1">
                <a:latin typeface="Tahoma"/>
                <a:cs typeface="Tahoma"/>
              </a:rPr>
              <a:t>t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-45" b="1">
                <a:latin typeface="Tahoma"/>
                <a:cs typeface="Tahoma"/>
              </a:rPr>
              <a:t>n</a:t>
            </a:r>
            <a:r>
              <a:rPr dirty="0" sz="1500" b="1">
                <a:latin typeface="Tahoma"/>
                <a:cs typeface="Tahoma"/>
              </a:rPr>
              <a:t>g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90" b="1">
                <a:latin typeface="Tahoma"/>
                <a:cs typeface="Tahoma"/>
              </a:rPr>
              <a:t>C</a:t>
            </a:r>
            <a:r>
              <a:rPr dirty="0" sz="1500" spc="15" b="1">
                <a:latin typeface="Tahoma"/>
                <a:cs typeface="Tahoma"/>
              </a:rPr>
              <a:t>S</a:t>
            </a:r>
            <a:r>
              <a:rPr dirty="0" sz="1500" spc="30" b="1"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975"/>
              </a:spcBef>
            </a:pPr>
            <a:r>
              <a:rPr dirty="0" sz="1200" b="1">
                <a:latin typeface="Tahoma"/>
                <a:cs typeface="Tahoma"/>
              </a:rPr>
              <a:t>Change</a:t>
            </a:r>
            <a:r>
              <a:rPr dirty="0" sz="1200" spc="-9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Styles</a:t>
            </a:r>
            <a:r>
              <a:rPr dirty="0" sz="1200" spc="-35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60705" marR="62230">
              <a:lnSpc>
                <a:spcPct val="123900"/>
              </a:lnSpc>
              <a:spcBef>
                <a:spcPts val="705"/>
              </a:spcBef>
            </a:pPr>
            <a:r>
              <a:rPr dirty="0" sz="1200" spc="55">
                <a:latin typeface="SimSun-ExtB"/>
                <a:cs typeface="SimSun-ExtB"/>
              </a:rPr>
              <a:t>Modify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styles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25">
                <a:latin typeface="SimSun-ExtB"/>
                <a:cs typeface="SimSun-ExtB"/>
              </a:rPr>
              <a:t>like</a:t>
            </a:r>
            <a:r>
              <a:rPr dirty="0" sz="1200" spc="70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color</a:t>
            </a:r>
            <a:r>
              <a:rPr dirty="0" sz="800" spc="-15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,</a:t>
            </a:r>
            <a:r>
              <a:rPr dirty="0" sz="1200" spc="7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font-size</a:t>
            </a:r>
            <a:r>
              <a:rPr dirty="0" sz="800" spc="-15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70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background</a:t>
            </a:r>
            <a:r>
              <a:rPr dirty="0" sz="800" spc="19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 b="1">
                <a:latin typeface="Tahoma"/>
                <a:cs typeface="Tahoma"/>
              </a:rPr>
              <a:t>Styles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section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-110">
                <a:latin typeface="SimSun-ExtB"/>
                <a:cs typeface="SimSun-ExtB"/>
              </a:rPr>
              <a:t>right.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-30" b="1">
                <a:latin typeface="Tahoma"/>
                <a:cs typeface="Tahoma"/>
              </a:rPr>
              <a:t>T</a:t>
            </a:r>
            <a:r>
              <a:rPr dirty="0" sz="1200" spc="-10" b="1">
                <a:latin typeface="Tahoma"/>
                <a:cs typeface="Tahoma"/>
              </a:rPr>
              <a:t>oggle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S</a:t>
            </a:r>
            <a:r>
              <a:rPr dirty="0" sz="1200" spc="10" b="1">
                <a:latin typeface="Tahoma"/>
                <a:cs typeface="Tahoma"/>
              </a:rPr>
              <a:t>t</a:t>
            </a:r>
            <a:r>
              <a:rPr dirty="0" sz="1200" spc="30" b="1">
                <a:latin typeface="Tahoma"/>
                <a:cs typeface="Tahoma"/>
              </a:rPr>
              <a:t>y</a:t>
            </a:r>
            <a:r>
              <a:rPr dirty="0" sz="1200" spc="5" b="1">
                <a:latin typeface="Tahoma"/>
                <a:cs typeface="Tahoma"/>
              </a:rPr>
              <a:t>les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1110"/>
              </a:spcBef>
            </a:pPr>
            <a:r>
              <a:rPr dirty="0" sz="1200" spc="140">
                <a:latin typeface="SimSun-ExtB"/>
                <a:cs typeface="SimSun-ExtB"/>
              </a:rPr>
              <a:t>Use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checkboxes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turn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4">
                <a:latin typeface="SimSun-ExtB"/>
                <a:cs typeface="SimSun-ExtB"/>
              </a:rPr>
              <a:t>CSS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rules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on/off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see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effect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instantly.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035"/>
              </a:spcBef>
            </a:pPr>
            <a:r>
              <a:rPr dirty="0" sz="1200" spc="40" b="1">
                <a:latin typeface="Tahoma"/>
                <a:cs typeface="Tahoma"/>
              </a:rPr>
              <a:t>A</a:t>
            </a:r>
            <a:r>
              <a:rPr dirty="0" sz="1200" b="1">
                <a:latin typeface="Tahoma"/>
                <a:cs typeface="Tahoma"/>
              </a:rPr>
              <a:t>dd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N</a:t>
            </a:r>
            <a:r>
              <a:rPr dirty="0" sz="1200" spc="-25" b="1">
                <a:latin typeface="Tahoma"/>
                <a:cs typeface="Tahoma"/>
              </a:rPr>
              <a:t>e</a:t>
            </a:r>
            <a:r>
              <a:rPr dirty="0" sz="1200" spc="-50" b="1">
                <a:latin typeface="Tahoma"/>
                <a:cs typeface="Tahoma"/>
              </a:rPr>
              <a:t>w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Rules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1110"/>
              </a:spcBef>
            </a:pPr>
            <a:r>
              <a:rPr dirty="0" sz="1200" spc="165">
                <a:latin typeface="SimSun-ExtB"/>
                <a:cs typeface="SimSun-ExtB"/>
              </a:rPr>
              <a:t>Add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85">
                <a:latin typeface="SimSun-ExtB"/>
                <a:cs typeface="SimSun-ExtB"/>
              </a:rPr>
              <a:t>new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properties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by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clicking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empty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lines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 b="1">
                <a:latin typeface="Tahoma"/>
                <a:cs typeface="Tahoma"/>
              </a:rPr>
              <a:t>Styles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section.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SimSun-ExtB"/>
              <a:cs typeface="SimSun-ExtB"/>
            </a:endParaRPr>
          </a:p>
          <a:p>
            <a:pPr marL="231775" indent="-219710">
              <a:lnSpc>
                <a:spcPct val="100000"/>
              </a:lnSpc>
              <a:buAutoNum type="arabicPeriod" startAt="4"/>
              <a:tabLst>
                <a:tab pos="232410" algn="l"/>
              </a:tabLst>
            </a:pPr>
            <a:r>
              <a:rPr dirty="0" sz="1500" spc="-55" b="1">
                <a:latin typeface="Tahoma"/>
                <a:cs typeface="Tahoma"/>
              </a:rPr>
              <a:t>B</a:t>
            </a:r>
            <a:r>
              <a:rPr dirty="0" sz="1500" spc="-55" b="1">
                <a:latin typeface="Tahoma"/>
                <a:cs typeface="Tahoma"/>
              </a:rPr>
              <a:t>o</a:t>
            </a:r>
            <a:r>
              <a:rPr dirty="0" sz="1500" spc="-40" b="1">
                <a:latin typeface="Tahoma"/>
                <a:cs typeface="Tahoma"/>
              </a:rPr>
              <a:t>x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40" b="1">
                <a:latin typeface="Tahoma"/>
                <a:cs typeface="Tahoma"/>
              </a:rPr>
              <a:t>M</a:t>
            </a:r>
            <a:r>
              <a:rPr dirty="0" sz="1500" spc="-25" b="1">
                <a:latin typeface="Tahoma"/>
                <a:cs typeface="Tahoma"/>
              </a:rPr>
              <a:t>o</a:t>
            </a:r>
            <a:r>
              <a:rPr dirty="0" sz="1500" spc="-15" b="1">
                <a:latin typeface="Tahoma"/>
                <a:cs typeface="Tahoma"/>
              </a:rPr>
              <a:t>d</a:t>
            </a:r>
            <a:r>
              <a:rPr dirty="0" sz="1500" spc="-15" b="1">
                <a:latin typeface="Tahoma"/>
                <a:cs typeface="Tahoma"/>
              </a:rPr>
              <a:t>e</a:t>
            </a:r>
            <a:r>
              <a:rPr dirty="0" sz="1500" spc="-50" b="1">
                <a:latin typeface="Tahoma"/>
                <a:cs typeface="Tahoma"/>
              </a:rPr>
              <a:t>l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110" b="1">
                <a:latin typeface="Tahoma"/>
                <a:cs typeface="Tahoma"/>
              </a:rPr>
              <a:t>(</a:t>
            </a:r>
            <a:r>
              <a:rPr dirty="0" sz="1500" spc="-30" b="1">
                <a:latin typeface="Tahoma"/>
                <a:cs typeface="Tahoma"/>
              </a:rPr>
              <a:t>L</a:t>
            </a:r>
            <a:r>
              <a:rPr dirty="0" sz="1500" spc="-75" b="1">
                <a:latin typeface="Tahoma"/>
                <a:cs typeface="Tahoma"/>
              </a:rPr>
              <a:t>a</a:t>
            </a:r>
            <a:r>
              <a:rPr dirty="0" sz="1500" spc="-10" b="1">
                <a:latin typeface="Tahoma"/>
                <a:cs typeface="Tahoma"/>
              </a:rPr>
              <a:t>y</a:t>
            </a:r>
            <a:r>
              <a:rPr dirty="0" sz="1500" spc="-25" b="1">
                <a:latin typeface="Tahoma"/>
                <a:cs typeface="Tahoma"/>
              </a:rPr>
              <a:t>o</a:t>
            </a:r>
            <a:r>
              <a:rPr dirty="0" sz="1500" spc="-45" b="1">
                <a:latin typeface="Tahoma"/>
                <a:cs typeface="Tahoma"/>
              </a:rPr>
              <a:t>u</a:t>
            </a:r>
            <a:r>
              <a:rPr dirty="0" sz="1500" spc="-90" b="1">
                <a:latin typeface="Tahoma"/>
                <a:cs typeface="Tahoma"/>
              </a:rPr>
              <a:t>t</a:t>
            </a:r>
            <a:r>
              <a:rPr dirty="0" sz="1500" spc="-120" b="1">
                <a:latin typeface="Tahoma"/>
                <a:cs typeface="Tahoma"/>
              </a:rPr>
              <a:t>)</a:t>
            </a:r>
            <a:endParaRPr sz="15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975"/>
              </a:spcBef>
            </a:pPr>
            <a:r>
              <a:rPr dirty="0" sz="1200" spc="-25" b="1">
                <a:latin typeface="Tahoma"/>
                <a:cs typeface="Tahoma"/>
              </a:rPr>
              <a:t>What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29" b="1">
                <a:latin typeface="Tahoma"/>
                <a:cs typeface="Tahoma"/>
              </a:rPr>
              <a:t>I</a:t>
            </a:r>
            <a:r>
              <a:rPr dirty="0" sz="1200" spc="-60" b="1">
                <a:latin typeface="Tahoma"/>
                <a:cs typeface="Tahoma"/>
              </a:rPr>
              <a:t>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Sh</a:t>
            </a:r>
            <a:r>
              <a:rPr dirty="0" sz="1200" spc="-20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ws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60705" marR="5080">
              <a:lnSpc>
                <a:spcPct val="125000"/>
              </a:lnSpc>
              <a:spcBef>
                <a:spcPts val="750"/>
              </a:spcBef>
            </a:pP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Box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Model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displays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95">
                <a:latin typeface="SimSun-ExtB"/>
                <a:cs typeface="SimSun-ExtB"/>
              </a:rPr>
              <a:t>how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margins,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borders,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padding,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content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are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s</a:t>
            </a:r>
            <a:r>
              <a:rPr dirty="0" sz="1200" spc="90">
                <a:latin typeface="SimSun-ExtB"/>
                <a:cs typeface="SimSun-ExtB"/>
              </a:rPr>
              <a:t>p</a:t>
            </a:r>
            <a:r>
              <a:rPr dirty="0" sz="1200" spc="95">
                <a:latin typeface="SimSun-ExtB"/>
                <a:cs typeface="SimSun-ExtB"/>
              </a:rPr>
              <a:t>aced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selec</a:t>
            </a:r>
            <a:r>
              <a:rPr dirty="0" sz="1200" spc="-50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element.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035"/>
              </a:spcBef>
            </a:pPr>
            <a:r>
              <a:rPr dirty="0" sz="1200" spc="-15" b="1">
                <a:latin typeface="Tahoma"/>
                <a:cs typeface="Tahoma"/>
              </a:rPr>
              <a:t>H</a:t>
            </a:r>
            <a:r>
              <a:rPr dirty="0" sz="1200" spc="-35" b="1">
                <a:latin typeface="Tahoma"/>
                <a:cs typeface="Tahoma"/>
              </a:rPr>
              <a:t>o</a:t>
            </a:r>
            <a:r>
              <a:rPr dirty="0" sz="1200" spc="-50" b="1">
                <a:latin typeface="Tahoma"/>
                <a:cs typeface="Tahoma"/>
              </a:rPr>
              <a:t>w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75" b="1">
                <a:latin typeface="Tahoma"/>
                <a:cs typeface="Tahoma"/>
              </a:rPr>
              <a:t>t</a:t>
            </a:r>
            <a:r>
              <a:rPr dirty="0" sz="1200" spc="-5" b="1">
                <a:latin typeface="Tahoma"/>
                <a:cs typeface="Tahoma"/>
              </a:rPr>
              <a:t>o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Change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1110"/>
              </a:spcBef>
            </a:pPr>
            <a:r>
              <a:rPr dirty="0" sz="1200" spc="-5">
                <a:latin typeface="SimSun-ExtB"/>
                <a:cs typeface="SimSun-ExtB"/>
              </a:rPr>
              <a:t>Adjust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values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directly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Box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Model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see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real-time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changes.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SimSun-ExtB"/>
              <a:cs typeface="SimSun-ExtB"/>
            </a:endParaRPr>
          </a:p>
          <a:p>
            <a:pPr marL="226695" indent="-214629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227329" algn="l"/>
              </a:tabLst>
            </a:pPr>
            <a:r>
              <a:rPr dirty="0" sz="1500" spc="-140" b="1">
                <a:latin typeface="Tahoma"/>
                <a:cs typeface="Tahoma"/>
              </a:rPr>
              <a:t>R</a:t>
            </a:r>
            <a:r>
              <a:rPr dirty="0" sz="1500" spc="-5" b="1">
                <a:latin typeface="Tahoma"/>
                <a:cs typeface="Tahoma"/>
              </a:rPr>
              <a:t>e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-65" b="1">
                <a:latin typeface="Tahoma"/>
                <a:cs typeface="Tahoma"/>
              </a:rPr>
              <a:t>l</a:t>
            </a:r>
            <a:r>
              <a:rPr dirty="0" sz="1500" spc="-80" b="1">
                <a:latin typeface="Tahoma"/>
                <a:cs typeface="Tahoma"/>
              </a:rPr>
              <a:t>-</a:t>
            </a:r>
            <a:r>
              <a:rPr dirty="0" sz="1500" spc="65" b="1">
                <a:latin typeface="Tahoma"/>
                <a:cs typeface="Tahoma"/>
              </a:rPr>
              <a:t>T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-80" b="1">
                <a:latin typeface="Tahoma"/>
                <a:cs typeface="Tahoma"/>
              </a:rPr>
              <a:t>m</a:t>
            </a:r>
            <a:r>
              <a:rPr dirty="0" sz="1500" b="1">
                <a:latin typeface="Tahoma"/>
                <a:cs typeface="Tahoma"/>
              </a:rPr>
              <a:t>e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70" b="1">
                <a:latin typeface="Tahoma"/>
                <a:cs typeface="Tahoma"/>
              </a:rPr>
              <a:t>D</a:t>
            </a:r>
            <a:r>
              <a:rPr dirty="0" sz="1500" spc="-15" b="1">
                <a:latin typeface="Tahoma"/>
                <a:cs typeface="Tahoma"/>
              </a:rPr>
              <a:t>e</a:t>
            </a:r>
            <a:r>
              <a:rPr dirty="0" sz="1500" spc="-20" b="1">
                <a:latin typeface="Tahoma"/>
                <a:cs typeface="Tahoma"/>
              </a:rPr>
              <a:t>b</a:t>
            </a:r>
            <a:r>
              <a:rPr dirty="0" sz="1500" spc="-45" b="1">
                <a:latin typeface="Tahoma"/>
                <a:cs typeface="Tahoma"/>
              </a:rPr>
              <a:t>u</a:t>
            </a:r>
            <a:r>
              <a:rPr dirty="0" sz="1500" spc="-15" b="1">
                <a:latin typeface="Tahoma"/>
                <a:cs typeface="Tahoma"/>
              </a:rPr>
              <a:t>gg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-45" b="1">
                <a:latin typeface="Tahoma"/>
                <a:cs typeface="Tahoma"/>
              </a:rPr>
              <a:t>n</a:t>
            </a:r>
            <a:r>
              <a:rPr dirty="0" sz="1500" b="1">
                <a:latin typeface="Tahoma"/>
                <a:cs typeface="Tahoma"/>
              </a:rPr>
              <a:t>g</a:t>
            </a:r>
            <a:endParaRPr sz="15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975"/>
              </a:spcBef>
            </a:pPr>
            <a:r>
              <a:rPr dirty="0" sz="1200" spc="-15" b="1">
                <a:latin typeface="Tahoma"/>
                <a:cs typeface="Tahoma"/>
              </a:rPr>
              <a:t>Expe</a:t>
            </a:r>
            <a:r>
              <a:rPr dirty="0" sz="1200" spc="-10" b="1">
                <a:latin typeface="Tahoma"/>
                <a:cs typeface="Tahoma"/>
              </a:rPr>
              <a:t>r</a:t>
            </a:r>
            <a:r>
              <a:rPr dirty="0" sz="1200" spc="-35" b="1">
                <a:latin typeface="Tahoma"/>
                <a:cs typeface="Tahoma"/>
              </a:rPr>
              <a:t>iment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wit</a:t>
            </a:r>
            <a:r>
              <a:rPr dirty="0" sz="1200" spc="-25" b="1">
                <a:latin typeface="Tahoma"/>
                <a:cs typeface="Tahoma"/>
              </a:rPr>
              <a:t>h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Design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333621"/>
            <a:ext cx="5943600" cy="9525"/>
          </a:xfrm>
          <a:custGeom>
            <a:avLst/>
            <a:gdLst/>
            <a:ahLst/>
            <a:cxnLst/>
            <a:rect l="l" t="t" r="r" b="b"/>
            <a:pathLst>
              <a:path w="5943600" h="9525">
                <a:moveTo>
                  <a:pt x="5943599" y="9524"/>
                </a:moveTo>
                <a:lnTo>
                  <a:pt x="0" y="9524"/>
                </a:lnTo>
                <a:lnTo>
                  <a:pt x="0" y="0"/>
                </a:lnTo>
                <a:lnTo>
                  <a:pt x="5943599" y="0"/>
                </a:lnTo>
                <a:lnTo>
                  <a:pt x="5943599" y="9524"/>
                </a:lnTo>
                <a:close/>
              </a:path>
            </a:pathLst>
          </a:custGeom>
          <a:solidFill>
            <a:srgbClr val="37342E">
              <a:alpha val="90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5874" y="10191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801"/>
                </a:lnTo>
                <a:lnTo>
                  <a:pt x="30007" y="47020"/>
                </a:lnTo>
                <a:lnTo>
                  <a:pt x="26970" y="47624"/>
                </a:lnTo>
                <a:lnTo>
                  <a:pt x="23812" y="47624"/>
                </a:lnTo>
                <a:lnTo>
                  <a:pt x="20654" y="47624"/>
                </a:lnTo>
                <a:lnTo>
                  <a:pt x="17617" y="47020"/>
                </a:lnTo>
                <a:lnTo>
                  <a:pt x="14699" y="45801"/>
                </a:lnTo>
                <a:lnTo>
                  <a:pt x="11782" y="44592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9649" y="15716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85874" y="18859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23812" y="47624"/>
                </a:lnTo>
                <a:lnTo>
                  <a:pt x="20654" y="47615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66"/>
                </a:lnTo>
                <a:lnTo>
                  <a:pt x="9207" y="4725"/>
                </a:lnTo>
                <a:lnTo>
                  <a:pt x="11782" y="3004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30007" y="604"/>
                </a:lnTo>
                <a:lnTo>
                  <a:pt x="32925" y="1804"/>
                </a:lnTo>
                <a:lnTo>
                  <a:pt x="35842" y="3004"/>
                </a:lnTo>
                <a:lnTo>
                  <a:pt x="38417" y="4725"/>
                </a:lnTo>
                <a:lnTo>
                  <a:pt x="40650" y="6966"/>
                </a:lnTo>
                <a:lnTo>
                  <a:pt x="42883" y="9189"/>
                </a:lnTo>
                <a:lnTo>
                  <a:pt x="44603" y="11767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9649" y="29527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5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9649" y="327659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5874" y="360044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92"/>
                </a:lnTo>
                <a:lnTo>
                  <a:pt x="30007" y="47010"/>
                </a:lnTo>
                <a:lnTo>
                  <a:pt x="26970" y="47615"/>
                </a:lnTo>
                <a:lnTo>
                  <a:pt x="23812" y="47624"/>
                </a:lnTo>
                <a:lnTo>
                  <a:pt x="20654" y="47615"/>
                </a:lnTo>
                <a:lnTo>
                  <a:pt x="17617" y="47010"/>
                </a:lnTo>
                <a:lnTo>
                  <a:pt x="14699" y="45792"/>
                </a:lnTo>
                <a:lnTo>
                  <a:pt x="11782" y="44592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5874" y="39147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92"/>
                </a:lnTo>
                <a:lnTo>
                  <a:pt x="30007" y="47010"/>
                </a:lnTo>
                <a:lnTo>
                  <a:pt x="26970" y="47615"/>
                </a:lnTo>
                <a:lnTo>
                  <a:pt x="23812" y="47624"/>
                </a:lnTo>
                <a:lnTo>
                  <a:pt x="20654" y="47615"/>
                </a:lnTo>
                <a:lnTo>
                  <a:pt x="17617" y="47010"/>
                </a:lnTo>
                <a:lnTo>
                  <a:pt x="14699" y="45792"/>
                </a:lnTo>
                <a:lnTo>
                  <a:pt x="11782" y="44592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85874" y="42386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4" y="26966"/>
                </a:lnTo>
                <a:lnTo>
                  <a:pt x="47020" y="29998"/>
                </a:lnTo>
                <a:lnTo>
                  <a:pt x="45812" y="32909"/>
                </a:lnTo>
                <a:lnTo>
                  <a:pt x="44603" y="35830"/>
                </a:lnTo>
                <a:lnTo>
                  <a:pt x="32925" y="45792"/>
                </a:lnTo>
                <a:lnTo>
                  <a:pt x="30007" y="47010"/>
                </a:lnTo>
                <a:lnTo>
                  <a:pt x="26970" y="47615"/>
                </a:lnTo>
                <a:lnTo>
                  <a:pt x="23812" y="47624"/>
                </a:lnTo>
                <a:lnTo>
                  <a:pt x="20654" y="47615"/>
                </a:lnTo>
                <a:lnTo>
                  <a:pt x="17617" y="47010"/>
                </a:lnTo>
                <a:lnTo>
                  <a:pt x="14699" y="45792"/>
                </a:lnTo>
                <a:lnTo>
                  <a:pt x="11782" y="44583"/>
                </a:lnTo>
                <a:lnTo>
                  <a:pt x="1812" y="32909"/>
                </a:lnTo>
                <a:lnTo>
                  <a:pt x="604" y="29998"/>
                </a:lnTo>
                <a:lnTo>
                  <a:pt x="0" y="26966"/>
                </a:lnTo>
                <a:lnTo>
                  <a:pt x="0" y="23812"/>
                </a:lnTo>
                <a:lnTo>
                  <a:pt x="0" y="20640"/>
                </a:lnTo>
                <a:lnTo>
                  <a:pt x="6974" y="696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66"/>
                </a:lnTo>
                <a:lnTo>
                  <a:pt x="42883" y="9189"/>
                </a:lnTo>
                <a:lnTo>
                  <a:pt x="44603" y="11767"/>
                </a:lnTo>
                <a:lnTo>
                  <a:pt x="45812" y="14678"/>
                </a:lnTo>
                <a:lnTo>
                  <a:pt x="47020" y="17599"/>
                </a:lnTo>
                <a:lnTo>
                  <a:pt x="47624" y="2064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1700" y="875030"/>
            <a:ext cx="5838190" cy="3473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0705" marR="86360">
              <a:lnSpc>
                <a:spcPct val="125000"/>
              </a:lnSpc>
              <a:spcBef>
                <a:spcPts val="100"/>
              </a:spcBef>
            </a:pPr>
            <a:r>
              <a:rPr dirty="0" sz="1200" spc="185">
                <a:latin typeface="SimSun-ExtB"/>
                <a:cs typeface="SimSun-ExtB"/>
              </a:rPr>
              <a:t>Show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95">
                <a:latin typeface="SimSun-ExtB"/>
                <a:cs typeface="SimSun-ExtB"/>
              </a:rPr>
              <a:t>how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changing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styles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35">
                <a:latin typeface="SimSun-ExtB"/>
                <a:cs typeface="SimSun-ExtB"/>
              </a:rPr>
              <a:t>(like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font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size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color)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updates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45">
                <a:latin typeface="SimSun-ExtB"/>
                <a:cs typeface="SimSun-ExtB"/>
              </a:rPr>
              <a:t>webpage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instantly.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-20" b="1">
                <a:latin typeface="Tahoma"/>
                <a:cs typeface="Tahoma"/>
              </a:rPr>
              <a:t>Fix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Issues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60705" marR="5080">
              <a:lnSpc>
                <a:spcPct val="125000"/>
              </a:lnSpc>
              <a:spcBef>
                <a:spcPts val="675"/>
              </a:spcBef>
            </a:pPr>
            <a:r>
              <a:rPr dirty="0" sz="1200" spc="45">
                <a:latin typeface="SimSun-ExtB"/>
                <a:cs typeface="SimSun-ExtB"/>
              </a:rPr>
              <a:t>Example: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0">
                <a:latin typeface="SimSun-ExtB"/>
                <a:cs typeface="SimSun-ExtB"/>
              </a:rPr>
              <a:t>If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text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hard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read,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increase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font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size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change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color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45">
                <a:latin typeface="SimSun-ExtB"/>
                <a:cs typeface="SimSun-ExtB"/>
              </a:rPr>
              <a:t>live.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500" spc="-45" b="1">
                <a:latin typeface="Tahoma"/>
                <a:cs typeface="Tahoma"/>
              </a:rPr>
              <a:t>6</a:t>
            </a:r>
            <a:r>
              <a:rPr dirty="0" sz="1500" spc="30" b="1">
                <a:latin typeface="Tahoma"/>
                <a:cs typeface="Tahoma"/>
              </a:rPr>
              <a:t>.</a:t>
            </a:r>
            <a:r>
              <a:rPr dirty="0" sz="1500" spc="-165" b="1">
                <a:latin typeface="Tahoma"/>
                <a:cs typeface="Tahoma"/>
              </a:rPr>
              <a:t> </a:t>
            </a:r>
            <a:r>
              <a:rPr dirty="0" sz="1500" spc="-45" b="1">
                <a:latin typeface="Tahoma"/>
                <a:cs typeface="Tahoma"/>
              </a:rPr>
              <a:t>H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-45" b="1">
                <a:latin typeface="Tahoma"/>
                <a:cs typeface="Tahoma"/>
              </a:rPr>
              <a:t>n</a:t>
            </a:r>
            <a:r>
              <a:rPr dirty="0" sz="1500" spc="-15" b="1">
                <a:latin typeface="Tahoma"/>
                <a:cs typeface="Tahoma"/>
              </a:rPr>
              <a:t>d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35" b="1">
                <a:latin typeface="Tahoma"/>
                <a:cs typeface="Tahoma"/>
              </a:rPr>
              <a:t>-</a:t>
            </a:r>
            <a:r>
              <a:rPr dirty="0" sz="1500" spc="-15" b="1">
                <a:latin typeface="Tahoma"/>
                <a:cs typeface="Tahoma"/>
              </a:rPr>
              <a:t>O</a:t>
            </a:r>
            <a:r>
              <a:rPr dirty="0" sz="1500" spc="-30" b="1">
                <a:latin typeface="Tahoma"/>
                <a:cs typeface="Tahoma"/>
              </a:rPr>
              <a:t>n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30" b="1">
                <a:latin typeface="Tahoma"/>
                <a:cs typeface="Tahoma"/>
              </a:rPr>
              <a:t>P</a:t>
            </a:r>
            <a:r>
              <a:rPr dirty="0" sz="1500" spc="-80" b="1">
                <a:latin typeface="Tahoma"/>
                <a:cs typeface="Tahoma"/>
              </a:rPr>
              <a:t>r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75" b="1">
                <a:latin typeface="Tahoma"/>
                <a:cs typeface="Tahoma"/>
              </a:rPr>
              <a:t>c</a:t>
            </a:r>
            <a:r>
              <a:rPr dirty="0" sz="1500" spc="-90" b="1">
                <a:latin typeface="Tahoma"/>
                <a:cs typeface="Tahoma"/>
              </a:rPr>
              <a:t>t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75" b="1">
                <a:latin typeface="Tahoma"/>
                <a:cs typeface="Tahoma"/>
              </a:rPr>
              <a:t>c</a:t>
            </a:r>
            <a:r>
              <a:rPr dirty="0" sz="1500" b="1">
                <a:latin typeface="Tahoma"/>
                <a:cs typeface="Tahoma"/>
              </a:rPr>
              <a:t>e</a:t>
            </a:r>
            <a:endParaRPr sz="1500">
              <a:latin typeface="Tahoma"/>
              <a:cs typeface="Tahoma"/>
            </a:endParaRPr>
          </a:p>
          <a:p>
            <a:pPr marL="286385" marR="3568700">
              <a:lnSpc>
                <a:spcPts val="2550"/>
              </a:lnSpc>
              <a:spcBef>
                <a:spcPts val="60"/>
              </a:spcBef>
            </a:pPr>
            <a:r>
              <a:rPr dirty="0" sz="1200" spc="-5">
                <a:latin typeface="SimSun-ExtB"/>
                <a:cs typeface="SimSun-ExtB"/>
              </a:rPr>
              <a:t>Inspect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sample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5">
                <a:latin typeface="SimSun-ExtB"/>
                <a:cs typeface="SimSun-ExtB"/>
              </a:rPr>
              <a:t>w</a:t>
            </a:r>
            <a:r>
              <a:rPr dirty="0" sz="1200" spc="120">
                <a:latin typeface="SimSun-ExtB"/>
                <a:cs typeface="SimSun-ExtB"/>
              </a:rPr>
              <a:t>eb</a:t>
            </a:r>
            <a:r>
              <a:rPr dirty="0" sz="1200" spc="130">
                <a:latin typeface="SimSun-ExtB"/>
                <a:cs typeface="SimSun-ExtB"/>
              </a:rPr>
              <a:t>p</a:t>
            </a:r>
            <a:r>
              <a:rPr dirty="0" sz="1200" spc="10">
                <a:latin typeface="SimSun-ExtB"/>
                <a:cs typeface="SimSun-ExtB"/>
              </a:rPr>
              <a:t>age.  </a:t>
            </a:r>
            <a:r>
              <a:rPr dirty="0" sz="1200" spc="-55">
                <a:latin typeface="SimSun-ExtB"/>
                <a:cs typeface="SimSun-ExtB"/>
              </a:rPr>
              <a:t>Try:</a:t>
            </a:r>
            <a:endParaRPr sz="1200">
              <a:latin typeface="SimSun-ExtB"/>
              <a:cs typeface="SimSun-ExtB"/>
            </a:endParaRPr>
          </a:p>
          <a:p>
            <a:pPr marL="560705" marR="2930525">
              <a:lnSpc>
                <a:spcPts val="2480"/>
              </a:lnSpc>
              <a:spcBef>
                <a:spcPts val="55"/>
              </a:spcBef>
            </a:pPr>
            <a:r>
              <a:rPr dirty="0" sz="1200" spc="80">
                <a:latin typeface="SimSun-ExtB"/>
                <a:cs typeface="SimSun-ExtB"/>
              </a:rPr>
              <a:t>Changing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65">
                <a:latin typeface="SimSun-ExtB"/>
                <a:cs typeface="SimSun-ExtB"/>
              </a:rPr>
              <a:t>e</a:t>
            </a:r>
            <a:r>
              <a:rPr dirty="0" sz="1200" spc="75">
                <a:latin typeface="SimSun-ExtB"/>
                <a:cs typeface="SimSun-ExtB"/>
              </a:rPr>
              <a:t>x</a:t>
            </a:r>
            <a:r>
              <a:rPr dirty="0" sz="1200" spc="-210">
                <a:latin typeface="SimSun-ExtB"/>
                <a:cs typeface="SimSun-ExtB"/>
              </a:rPr>
              <a:t>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h</a:t>
            </a:r>
            <a:r>
              <a:rPr dirty="0" sz="1200" spc="110">
                <a:latin typeface="SimSun-ExtB"/>
                <a:cs typeface="SimSun-ExtB"/>
              </a:rPr>
              <a:t>e</a:t>
            </a:r>
            <a:r>
              <a:rPr dirty="0" sz="1200" spc="-20">
                <a:latin typeface="SimSun-ExtB"/>
                <a:cs typeface="SimSun-ExtB"/>
              </a:rPr>
              <a:t>ading.  </a:t>
            </a:r>
            <a:r>
              <a:rPr dirty="0" sz="1200" spc="30">
                <a:latin typeface="SimSun-ExtB"/>
                <a:cs typeface="SimSun-ExtB"/>
              </a:rPr>
              <a:t>Modifying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b</a:t>
            </a:r>
            <a:r>
              <a:rPr dirty="0" sz="1200" spc="70">
                <a:latin typeface="SimSun-ExtB"/>
                <a:cs typeface="SimSun-ExtB"/>
              </a:rPr>
              <a:t>ac</a:t>
            </a:r>
            <a:r>
              <a:rPr dirty="0" sz="1200" spc="40">
                <a:latin typeface="SimSun-ExtB"/>
                <a:cs typeface="SimSun-ExtB"/>
              </a:rPr>
              <a:t>k</a:t>
            </a:r>
            <a:r>
              <a:rPr dirty="0" sz="1200" spc="-10">
                <a:latin typeface="SimSun-ExtB"/>
                <a:cs typeface="SimSun-ExtB"/>
              </a:rPr>
              <a:t>g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114">
                <a:latin typeface="SimSun-ExtB"/>
                <a:cs typeface="SimSun-ExtB"/>
              </a:rPr>
              <a:t>ound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colo</a:t>
            </a:r>
            <a:r>
              <a:rPr dirty="0" sz="1200" spc="-105">
                <a:latin typeface="SimSun-ExtB"/>
                <a:cs typeface="SimSun-ExtB"/>
              </a:rPr>
              <a:t>r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850"/>
              </a:spcBef>
            </a:pPr>
            <a:r>
              <a:rPr dirty="0" sz="1200" spc="-10">
                <a:latin typeface="SimSun-ExtB"/>
                <a:cs typeface="SimSun-ExtB"/>
              </a:rPr>
              <a:t>Adjusting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45">
                <a:latin typeface="SimSun-ExtB"/>
                <a:cs typeface="SimSun-ExtB"/>
              </a:rPr>
              <a:t>adding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ma</a:t>
            </a:r>
            <a:r>
              <a:rPr dirty="0" sz="1200" spc="105">
                <a:latin typeface="SimSun-ExtB"/>
                <a:cs typeface="SimSun-ExtB"/>
              </a:rPr>
              <a:t>r</a:t>
            </a:r>
            <a:r>
              <a:rPr dirty="0" sz="1200" spc="-25">
                <a:latin typeface="SimSun-ExtB"/>
                <a:cs typeface="SimSun-ExtB"/>
              </a:rPr>
              <a:t>gin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element.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9649" y="53816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9649" y="56959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9649" y="601979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9649" y="63436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9649" y="665797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09649" y="698182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09649" y="72961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09649" y="761999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09649" y="79343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09649" y="825817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09649" y="85820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09649" y="88963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01700" y="4873624"/>
            <a:ext cx="2107565" cy="41325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latin typeface="Tahoma"/>
                <a:cs typeface="Tahoma"/>
              </a:rPr>
              <a:t>Q</a:t>
            </a:r>
            <a:r>
              <a:rPr dirty="0" sz="1800" spc="-75" b="1">
                <a:latin typeface="Tahoma"/>
                <a:cs typeface="Tahoma"/>
              </a:rPr>
              <a:t>u</a:t>
            </a:r>
            <a:r>
              <a:rPr dirty="0" sz="1800" spc="-95" b="1">
                <a:latin typeface="Tahoma"/>
                <a:cs typeface="Tahoma"/>
              </a:rPr>
              <a:t>i</a:t>
            </a:r>
            <a:r>
              <a:rPr dirty="0" sz="1800" spc="75" b="1">
                <a:latin typeface="Tahoma"/>
                <a:cs typeface="Tahoma"/>
              </a:rPr>
              <a:t>c</a:t>
            </a:r>
            <a:r>
              <a:rPr dirty="0" sz="1800" spc="-60" b="1">
                <a:latin typeface="Tahoma"/>
                <a:cs typeface="Tahoma"/>
              </a:rPr>
              <a:t>k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65" b="1">
                <a:latin typeface="Tahoma"/>
                <a:cs typeface="Tahoma"/>
              </a:rPr>
              <a:t>T</a:t>
            </a:r>
            <a:r>
              <a:rPr dirty="0" sz="1800" spc="-95" b="1">
                <a:latin typeface="Tahoma"/>
                <a:cs typeface="Tahoma"/>
              </a:rPr>
              <a:t>i</a:t>
            </a:r>
            <a:r>
              <a:rPr dirty="0" sz="1800" spc="-30" b="1">
                <a:latin typeface="Tahoma"/>
                <a:cs typeface="Tahoma"/>
              </a:rPr>
              <a:t>p</a:t>
            </a:r>
            <a:r>
              <a:rPr dirty="0" sz="1800" spc="60" b="1">
                <a:latin typeface="Tahoma"/>
                <a:cs typeface="Tahoma"/>
              </a:rPr>
              <a:t>s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215" b="1">
                <a:latin typeface="Tahoma"/>
                <a:cs typeface="Tahoma"/>
              </a:rPr>
              <a:t>&amp;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35" b="1">
                <a:latin typeface="Tahoma"/>
                <a:cs typeface="Tahoma"/>
              </a:rPr>
              <a:t>T</a:t>
            </a:r>
            <a:r>
              <a:rPr dirty="0" sz="1800" spc="-75" b="1">
                <a:latin typeface="Tahoma"/>
                <a:cs typeface="Tahoma"/>
              </a:rPr>
              <a:t>r</a:t>
            </a:r>
            <a:r>
              <a:rPr dirty="0" sz="1800" spc="-95" b="1">
                <a:latin typeface="Tahoma"/>
                <a:cs typeface="Tahoma"/>
              </a:rPr>
              <a:t>i</a:t>
            </a:r>
            <a:r>
              <a:rPr dirty="0" sz="1800" spc="75" b="1">
                <a:latin typeface="Tahoma"/>
                <a:cs typeface="Tahoma"/>
              </a:rPr>
              <a:t>c</a:t>
            </a:r>
            <a:r>
              <a:rPr dirty="0" sz="1800" spc="-80" b="1">
                <a:latin typeface="Tahoma"/>
                <a:cs typeface="Tahoma"/>
              </a:rPr>
              <a:t>k</a:t>
            </a:r>
            <a:r>
              <a:rPr dirty="0" sz="1800" spc="60" b="1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1065"/>
              </a:spcBef>
            </a:pPr>
            <a:r>
              <a:rPr dirty="0" sz="1200" spc="-50">
                <a:latin typeface="SimSun-ExtB"/>
                <a:cs typeface="SimSun-ExtB"/>
              </a:rPr>
              <a:t>Editing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4">
                <a:latin typeface="SimSun-ExtB"/>
                <a:cs typeface="SimSun-ExtB"/>
              </a:rPr>
              <a:t>CSS</a:t>
            </a:r>
            <a:endParaRPr sz="1200">
              <a:latin typeface="SimSun-ExtB"/>
              <a:cs typeface="SimSun-ExtB"/>
            </a:endParaRPr>
          </a:p>
          <a:p>
            <a:pPr marL="286385" marR="513080">
              <a:lnSpc>
                <a:spcPts val="2550"/>
              </a:lnSpc>
              <a:spcBef>
                <a:spcPts val="195"/>
              </a:spcBef>
            </a:pPr>
            <a:r>
              <a:rPr dirty="0" sz="1200" spc="70">
                <a:latin typeface="SimSun-ExtB"/>
                <a:cs typeface="SimSun-ExtB"/>
              </a:rPr>
              <a:t>Adding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4">
                <a:latin typeface="SimSun-ExtB"/>
                <a:cs typeface="SimSun-ExtB"/>
              </a:rPr>
              <a:t>CSS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Rules  </a:t>
            </a:r>
            <a:r>
              <a:rPr dirty="0" sz="1200" spc="-50">
                <a:latin typeface="SimSun-ExtB"/>
                <a:cs typeface="SimSun-ExtB"/>
              </a:rPr>
              <a:t>Editing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endParaRPr sz="1200">
              <a:latin typeface="SimSun-ExtB"/>
              <a:cs typeface="SimSun-ExtB"/>
            </a:endParaRPr>
          </a:p>
          <a:p>
            <a:pPr marL="286385" marR="485775">
              <a:lnSpc>
                <a:spcPts val="2480"/>
              </a:lnSpc>
              <a:spcBef>
                <a:spcPts val="55"/>
              </a:spcBef>
            </a:pPr>
            <a:r>
              <a:rPr dirty="0" sz="1200" spc="35">
                <a:latin typeface="SimSun-ExtB"/>
                <a:cs typeface="SimSun-ExtB"/>
              </a:rPr>
              <a:t>Sc</a:t>
            </a:r>
            <a:r>
              <a:rPr dirty="0" sz="1200" spc="15">
                <a:latin typeface="SimSun-ExtB"/>
                <a:cs typeface="SimSun-ExtB"/>
              </a:rPr>
              <a:t>r</a:t>
            </a:r>
            <a:r>
              <a:rPr dirty="0" sz="1200" spc="-170">
                <a:latin typeface="SimSun-ExtB"/>
                <a:cs typeface="SimSun-ExtB"/>
              </a:rPr>
              <a:t>oll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in</a:t>
            </a:r>
            <a:r>
              <a:rPr dirty="0" sz="1200" spc="-15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Vi</a:t>
            </a:r>
            <a:r>
              <a:rPr dirty="0" sz="1200" spc="-20">
                <a:latin typeface="SimSun-ExtB"/>
                <a:cs typeface="SimSun-ExtB"/>
              </a:rPr>
              <a:t>e</a:t>
            </a:r>
            <a:r>
              <a:rPr dirty="0" sz="1200" spc="380">
                <a:latin typeface="SimSun-ExtB"/>
                <a:cs typeface="SimSun-ExtB"/>
              </a:rPr>
              <a:t>w  </a:t>
            </a:r>
            <a:r>
              <a:rPr dirty="0" sz="1200" spc="60">
                <a:latin typeface="SimSun-ExtB"/>
                <a:cs typeface="SimSun-ExtB"/>
              </a:rPr>
              <a:t>Console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Sho</a:t>
            </a:r>
            <a:r>
              <a:rPr dirty="0" sz="1200" spc="75">
                <a:latin typeface="SimSun-ExtB"/>
                <a:cs typeface="SimSun-ExtB"/>
              </a:rPr>
              <a:t>r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-5">
                <a:latin typeface="SimSun-ExtB"/>
                <a:cs typeface="SimSun-ExtB"/>
              </a:rPr>
              <a:t>cu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</a:t>
            </a:r>
            <a:endParaRPr sz="1200">
              <a:latin typeface="SimSun-ExtB"/>
              <a:cs typeface="SimSun-ExtB"/>
            </a:endParaRPr>
          </a:p>
          <a:p>
            <a:pPr marL="286385" marR="22225">
              <a:lnSpc>
                <a:spcPts val="2480"/>
              </a:lnSpc>
              <a:spcBef>
                <a:spcPts val="65"/>
              </a:spcBef>
            </a:pPr>
            <a:r>
              <a:rPr dirty="0" sz="1200" spc="50">
                <a:latin typeface="SimSun-ExtB"/>
                <a:cs typeface="SimSun-ExtB"/>
              </a:rPr>
              <a:t>Hide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Sh</a:t>
            </a:r>
            <a:r>
              <a:rPr dirty="0" sz="1200" spc="105">
                <a:latin typeface="SimSun-ExtB"/>
                <a:cs typeface="SimSun-ExtB"/>
              </a:rPr>
              <a:t>o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Elemen</a:t>
            </a:r>
            <a:r>
              <a:rPr dirty="0" sz="1200" spc="35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  </a:t>
            </a:r>
            <a:r>
              <a:rPr dirty="0" sz="1200" spc="-5">
                <a:latin typeface="SimSun-ExtB"/>
                <a:cs typeface="SimSun-ExtB"/>
              </a:rPr>
              <a:t>Simula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S</a:t>
            </a:r>
            <a:r>
              <a:rPr dirty="0" sz="1200" spc="-15">
                <a:latin typeface="SimSun-ExtB"/>
                <a:cs typeface="SimSun-ExtB"/>
              </a:rPr>
              <a:t>t</a:t>
            </a:r>
            <a:r>
              <a:rPr dirty="0" sz="1200" spc="-70">
                <a:latin typeface="SimSun-ExtB"/>
                <a:cs typeface="SimSun-ExtB"/>
              </a:rPr>
              <a:t>a</a:t>
            </a:r>
            <a:r>
              <a:rPr dirty="0" sz="1200" spc="-85">
                <a:latin typeface="SimSun-ExtB"/>
                <a:cs typeface="SimSun-ExtB"/>
              </a:rPr>
              <a:t>t</a:t>
            </a:r>
            <a:r>
              <a:rPr dirty="0" sz="1200" spc="65">
                <a:latin typeface="SimSun-ExtB"/>
                <a:cs typeface="SimSun-ExtB"/>
              </a:rPr>
              <a:t>es</a:t>
            </a:r>
            <a:endParaRPr sz="1200">
              <a:latin typeface="SimSun-ExtB"/>
              <a:cs typeface="SimSun-ExtB"/>
            </a:endParaRPr>
          </a:p>
          <a:p>
            <a:pPr marL="286385" marR="479425">
              <a:lnSpc>
                <a:spcPts val="2480"/>
              </a:lnSpc>
              <a:spcBef>
                <a:spcPts val="65"/>
              </a:spcBef>
            </a:pPr>
            <a:r>
              <a:rPr dirty="0" sz="1200" spc="145">
                <a:latin typeface="SimSun-ExtB"/>
                <a:cs typeface="SimSun-ExtB"/>
              </a:rPr>
              <a:t>Compu</a:t>
            </a:r>
            <a:r>
              <a:rPr dirty="0" sz="1200" spc="130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S</a:t>
            </a:r>
            <a:r>
              <a:rPr dirty="0" sz="1200">
                <a:latin typeface="SimSun-ExtB"/>
                <a:cs typeface="SimSun-ExtB"/>
              </a:rPr>
              <a:t>t</a:t>
            </a:r>
            <a:r>
              <a:rPr dirty="0" sz="1200" spc="75">
                <a:latin typeface="SimSun-ExtB"/>
                <a:cs typeface="SimSun-ExtB"/>
              </a:rPr>
              <a:t>y</a:t>
            </a:r>
            <a:r>
              <a:rPr dirty="0" sz="1200" spc="-60">
                <a:latin typeface="SimSun-ExtB"/>
                <a:cs typeface="SimSun-ExtB"/>
              </a:rPr>
              <a:t>les 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B</a:t>
            </a:r>
            <a:r>
              <a:rPr dirty="0" sz="1200" spc="-5">
                <a:latin typeface="SimSun-ExtB"/>
                <a:cs typeface="SimSun-ExtB"/>
              </a:rPr>
              <a:t>r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-5">
                <a:latin typeface="SimSun-ExtB"/>
                <a:cs typeface="SimSun-ExtB"/>
              </a:rPr>
              <a:t>akpoin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850"/>
              </a:spcBef>
            </a:pPr>
            <a:r>
              <a:rPr dirty="0" sz="1200" spc="10">
                <a:latin typeface="SimSun-ExtB"/>
                <a:cs typeface="SimSun-ExtB"/>
              </a:rPr>
              <a:t>Find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70">
                <a:latin typeface="SimSun-ExtB"/>
                <a:cs typeface="SimSun-ExtB"/>
              </a:rPr>
              <a:t>v</a:t>
            </a:r>
            <a:r>
              <a:rPr dirty="0" sz="1200">
                <a:latin typeface="SimSun-ExtB"/>
                <a:cs typeface="SimSun-ExtB"/>
              </a:rPr>
              <a:t>ent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Lis</a:t>
            </a:r>
            <a:r>
              <a:rPr dirty="0" sz="1200" spc="-120">
                <a:latin typeface="SimSun-ExtB"/>
                <a:cs typeface="SimSun-ExtB"/>
              </a:rPr>
              <a:t>t</a:t>
            </a:r>
            <a:r>
              <a:rPr dirty="0" sz="1200" spc="35">
                <a:latin typeface="SimSun-ExtB"/>
                <a:cs typeface="SimSun-ExtB"/>
              </a:rPr>
              <a:t>eners</a:t>
            </a:r>
            <a:endParaRPr sz="1200">
              <a:latin typeface="SimSun-ExtB"/>
              <a:cs typeface="SimSun-ExtB"/>
            </a:endParaRPr>
          </a:p>
          <a:p>
            <a:pPr marL="286385" marR="21590" indent="42545">
              <a:lnSpc>
                <a:spcPct val="171900"/>
              </a:lnSpc>
              <a:spcBef>
                <a:spcPts val="75"/>
              </a:spcBef>
            </a:pPr>
            <a:r>
              <a:rPr dirty="0" sz="1200" spc="80">
                <a:latin typeface="SimSun-ExtB"/>
                <a:cs typeface="SimSun-ExtB"/>
              </a:rPr>
              <a:t>Changing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Color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F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>
                <a:latin typeface="SimSun-ExtB"/>
                <a:cs typeface="SimSun-ExtB"/>
              </a:rPr>
              <a:t>r</a:t>
            </a:r>
            <a:r>
              <a:rPr dirty="0" sz="1200" spc="105">
                <a:latin typeface="SimSun-ExtB"/>
                <a:cs typeface="SimSun-ExtB"/>
              </a:rPr>
              <a:t>ma</a:t>
            </a:r>
            <a:r>
              <a:rPr dirty="0" sz="1200" spc="90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  </a:t>
            </a:r>
            <a:r>
              <a:rPr dirty="0" sz="1200" spc="55">
                <a:latin typeface="SimSun-ExtB"/>
                <a:cs typeface="SimSun-ExtB"/>
              </a:rPr>
              <a:t>Impo</a:t>
            </a:r>
            <a:r>
              <a:rPr dirty="0" sz="1200" spc="70">
                <a:latin typeface="SimSun-ExtB"/>
                <a:cs typeface="SimSun-ExtB"/>
              </a:rPr>
              <a:t>r</a:t>
            </a:r>
            <a:r>
              <a:rPr dirty="0" sz="1200" spc="-210">
                <a:latin typeface="SimSun-ExtB"/>
                <a:cs typeface="SimSun-ExtB"/>
              </a:rPr>
              <a:t>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Cus</a:t>
            </a:r>
            <a:r>
              <a:rPr dirty="0" sz="1200" spc="35">
                <a:latin typeface="SimSun-ExtB"/>
                <a:cs typeface="SimSun-ExtB"/>
              </a:rPr>
              <a:t>t</a:t>
            </a:r>
            <a:r>
              <a:rPr dirty="0" sz="1200" spc="285">
                <a:latin typeface="SimSun-ExtB"/>
                <a:cs typeface="SimSun-ExtB"/>
              </a:rPr>
              <a:t>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85">
                <a:latin typeface="SimSun-ExtB"/>
                <a:cs typeface="SimSun-ExtB"/>
              </a:rPr>
              <a:t>Theme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676650"/>
            <a:ext cx="5943600" cy="1219200"/>
          </a:xfrm>
          <a:custGeom>
            <a:avLst/>
            <a:gdLst/>
            <a:ahLst/>
            <a:cxnLst/>
            <a:rect l="l" t="t" r="r" b="b"/>
            <a:pathLst>
              <a:path w="5943600" h="1219200">
                <a:moveTo>
                  <a:pt x="5922914" y="1219199"/>
                </a:moveTo>
                <a:lnTo>
                  <a:pt x="20684" y="1219199"/>
                </a:lnTo>
                <a:lnTo>
                  <a:pt x="13948" y="1216409"/>
                </a:lnTo>
                <a:lnTo>
                  <a:pt x="2789" y="1205250"/>
                </a:lnTo>
                <a:lnTo>
                  <a:pt x="0" y="1198515"/>
                </a:lnTo>
                <a:lnTo>
                  <a:pt x="0" y="20683"/>
                </a:lnTo>
                <a:lnTo>
                  <a:pt x="2789" y="13948"/>
                </a:lnTo>
                <a:lnTo>
                  <a:pt x="13948" y="2789"/>
                </a:lnTo>
                <a:lnTo>
                  <a:pt x="20683" y="0"/>
                </a:lnTo>
                <a:lnTo>
                  <a:pt x="5922915" y="0"/>
                </a:lnTo>
                <a:lnTo>
                  <a:pt x="5929650" y="2789"/>
                </a:lnTo>
                <a:lnTo>
                  <a:pt x="5940809" y="13948"/>
                </a:lnTo>
                <a:lnTo>
                  <a:pt x="5943599" y="20683"/>
                </a:lnTo>
                <a:lnTo>
                  <a:pt x="5943599" y="1198515"/>
                </a:lnTo>
                <a:lnTo>
                  <a:pt x="5940809" y="1205250"/>
                </a:lnTo>
                <a:lnTo>
                  <a:pt x="5929650" y="1216409"/>
                </a:lnTo>
                <a:lnTo>
                  <a:pt x="5922914" y="1219199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400" y="5276845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5918813" y="2819390"/>
                </a:moveTo>
                <a:lnTo>
                  <a:pt x="24785" y="2819390"/>
                </a:lnTo>
                <a:lnTo>
                  <a:pt x="21140" y="2818665"/>
                </a:lnTo>
                <a:lnTo>
                  <a:pt x="0" y="2794610"/>
                </a:lnTo>
                <a:lnTo>
                  <a:pt x="0" y="2790824"/>
                </a:lnTo>
                <a:lnTo>
                  <a:pt x="0" y="24780"/>
                </a:lnTo>
                <a:lnTo>
                  <a:pt x="24785" y="0"/>
                </a:lnTo>
                <a:lnTo>
                  <a:pt x="5918813" y="0"/>
                </a:lnTo>
                <a:lnTo>
                  <a:pt x="5943598" y="24780"/>
                </a:lnTo>
                <a:lnTo>
                  <a:pt x="5943598" y="2794610"/>
                </a:lnTo>
                <a:lnTo>
                  <a:pt x="5922458" y="2818665"/>
                </a:lnTo>
                <a:lnTo>
                  <a:pt x="5918813" y="2819390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9649" y="101917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9649" y="134302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9649" y="165734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949" y="2571745"/>
            <a:ext cx="209549" cy="1523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6874" y="2571745"/>
            <a:ext cx="209549" cy="15239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591049" y="2886070"/>
            <a:ext cx="400050" cy="161925"/>
          </a:xfrm>
          <a:custGeom>
            <a:avLst/>
            <a:gdLst/>
            <a:ahLst/>
            <a:cxnLst/>
            <a:rect l="l" t="t" r="r" b="b"/>
            <a:pathLst>
              <a:path w="400050" h="161925">
                <a:moveTo>
                  <a:pt x="375264" y="161915"/>
                </a:moveTo>
                <a:lnTo>
                  <a:pt x="24785" y="161915"/>
                </a:lnTo>
                <a:lnTo>
                  <a:pt x="21140" y="161190"/>
                </a:lnTo>
                <a:lnTo>
                  <a:pt x="0" y="137136"/>
                </a:lnTo>
                <a:lnTo>
                  <a:pt x="0" y="133349"/>
                </a:lnTo>
                <a:lnTo>
                  <a:pt x="0" y="24780"/>
                </a:lnTo>
                <a:lnTo>
                  <a:pt x="24785" y="0"/>
                </a:lnTo>
                <a:lnTo>
                  <a:pt x="375264" y="0"/>
                </a:lnTo>
                <a:lnTo>
                  <a:pt x="400049" y="24780"/>
                </a:lnTo>
                <a:lnTo>
                  <a:pt x="400049" y="137136"/>
                </a:lnTo>
                <a:lnTo>
                  <a:pt x="378909" y="161190"/>
                </a:lnTo>
                <a:lnTo>
                  <a:pt x="375264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52974" y="3209920"/>
            <a:ext cx="714375" cy="152400"/>
          </a:xfrm>
          <a:custGeom>
            <a:avLst/>
            <a:gdLst/>
            <a:ahLst/>
            <a:cxnLst/>
            <a:rect l="l" t="t" r="r" b="b"/>
            <a:pathLst>
              <a:path w="714375" h="152400">
                <a:moveTo>
                  <a:pt x="689589" y="152390"/>
                </a:moveTo>
                <a:lnTo>
                  <a:pt x="24785" y="152390"/>
                </a:lnTo>
                <a:lnTo>
                  <a:pt x="21140" y="151665"/>
                </a:lnTo>
                <a:lnTo>
                  <a:pt x="0" y="127611"/>
                </a:lnTo>
                <a:lnTo>
                  <a:pt x="0" y="123824"/>
                </a:lnTo>
                <a:lnTo>
                  <a:pt x="0" y="24780"/>
                </a:lnTo>
                <a:lnTo>
                  <a:pt x="24785" y="0"/>
                </a:lnTo>
                <a:lnTo>
                  <a:pt x="689589" y="0"/>
                </a:lnTo>
                <a:lnTo>
                  <a:pt x="714375" y="24780"/>
                </a:lnTo>
                <a:lnTo>
                  <a:pt x="714375" y="127611"/>
                </a:lnTo>
                <a:lnTo>
                  <a:pt x="693234" y="151665"/>
                </a:lnTo>
                <a:lnTo>
                  <a:pt x="689589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76923" y="3209920"/>
            <a:ext cx="714375" cy="152400"/>
          </a:xfrm>
          <a:custGeom>
            <a:avLst/>
            <a:gdLst/>
            <a:ahLst/>
            <a:cxnLst/>
            <a:rect l="l" t="t" r="r" b="b"/>
            <a:pathLst>
              <a:path w="714375" h="152400">
                <a:moveTo>
                  <a:pt x="689589" y="152390"/>
                </a:moveTo>
                <a:lnTo>
                  <a:pt x="24785" y="152390"/>
                </a:lnTo>
                <a:lnTo>
                  <a:pt x="21140" y="151665"/>
                </a:lnTo>
                <a:lnTo>
                  <a:pt x="0" y="127611"/>
                </a:lnTo>
                <a:lnTo>
                  <a:pt x="0" y="123824"/>
                </a:lnTo>
                <a:lnTo>
                  <a:pt x="0" y="24780"/>
                </a:lnTo>
                <a:lnTo>
                  <a:pt x="24785" y="0"/>
                </a:lnTo>
                <a:lnTo>
                  <a:pt x="689589" y="0"/>
                </a:lnTo>
                <a:lnTo>
                  <a:pt x="714374" y="24780"/>
                </a:lnTo>
                <a:lnTo>
                  <a:pt x="714374" y="127611"/>
                </a:lnTo>
                <a:lnTo>
                  <a:pt x="693234" y="151665"/>
                </a:lnTo>
                <a:lnTo>
                  <a:pt x="689589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1700" y="920750"/>
            <a:ext cx="5758180" cy="7799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6385">
              <a:lnSpc>
                <a:spcPct val="100000"/>
              </a:lnSpc>
              <a:spcBef>
                <a:spcPts val="100"/>
              </a:spcBef>
            </a:pPr>
            <a:r>
              <a:rPr dirty="0" sz="1200" spc="204">
                <a:latin typeface="SimSun-ExtB"/>
                <a:cs typeface="SimSun-ExtB"/>
              </a:rPr>
              <a:t>CSS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Specifici</a:t>
            </a:r>
            <a:r>
              <a:rPr dirty="0" sz="1200" spc="-55">
                <a:latin typeface="SimSun-ExtB"/>
                <a:cs typeface="SimSun-ExtB"/>
              </a:rPr>
              <a:t>t</a:t>
            </a:r>
            <a:r>
              <a:rPr dirty="0" sz="1200" spc="70">
                <a:latin typeface="SimSun-ExtB"/>
                <a:cs typeface="SimSun-ExtB"/>
              </a:rPr>
              <a:t>y</a:t>
            </a:r>
            <a:endParaRPr sz="1200">
              <a:latin typeface="SimSun-ExtB"/>
              <a:cs typeface="SimSun-ExtB"/>
            </a:endParaRPr>
          </a:p>
          <a:p>
            <a:pPr marL="286385" marR="3756025">
              <a:lnSpc>
                <a:spcPct val="171900"/>
              </a:lnSpc>
              <a:spcBef>
                <a:spcPts val="75"/>
              </a:spcBef>
            </a:pPr>
            <a:r>
              <a:rPr dirty="0" sz="1200" spc="15">
                <a:latin typeface="SimSun-ExtB"/>
                <a:cs typeface="SimSun-ExtB"/>
              </a:rPr>
              <a:t>Accessible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Color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Pic</a:t>
            </a:r>
            <a:r>
              <a:rPr dirty="0" sz="1200" spc="-30">
                <a:latin typeface="SimSun-ExtB"/>
                <a:cs typeface="SimSun-ExtB"/>
              </a:rPr>
              <a:t>k</a:t>
            </a:r>
            <a:r>
              <a:rPr dirty="0" sz="1200" spc="-25">
                <a:latin typeface="SimSun-ExtB"/>
                <a:cs typeface="SimSun-ExtB"/>
              </a:rPr>
              <a:t>er  </a:t>
            </a:r>
            <a:r>
              <a:rPr dirty="0" sz="1200" spc="-65">
                <a:latin typeface="SimSun-ExtB"/>
                <a:cs typeface="SimSun-ExtB"/>
              </a:rPr>
              <a:t>Accessibili</a:t>
            </a:r>
            <a:r>
              <a:rPr dirty="0" sz="1200" spc="-45">
                <a:latin typeface="SimSun-ExtB"/>
                <a:cs typeface="SimSun-ExtB"/>
              </a:rPr>
              <a:t>t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Panel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50" spc="-50" b="1">
                <a:latin typeface="Tahoma"/>
                <a:cs typeface="Tahoma"/>
              </a:rPr>
              <a:t>E</a:t>
            </a:r>
            <a:r>
              <a:rPr dirty="0" sz="2250" spc="-155" b="1">
                <a:latin typeface="Tahoma"/>
                <a:cs typeface="Tahoma"/>
              </a:rPr>
              <a:t>x</a:t>
            </a:r>
            <a:r>
              <a:rPr dirty="0" sz="2250" spc="-35" b="1">
                <a:latin typeface="Tahoma"/>
                <a:cs typeface="Tahoma"/>
              </a:rPr>
              <a:t>e</a:t>
            </a:r>
            <a:r>
              <a:rPr dirty="0" sz="2250" spc="-160" b="1">
                <a:latin typeface="Tahoma"/>
                <a:cs typeface="Tahoma"/>
              </a:rPr>
              <a:t>r</a:t>
            </a:r>
            <a:r>
              <a:rPr dirty="0" sz="2250" spc="95" b="1">
                <a:latin typeface="Tahoma"/>
                <a:cs typeface="Tahoma"/>
              </a:rPr>
              <a:t>c</a:t>
            </a:r>
            <a:r>
              <a:rPr dirty="0" sz="2250" spc="-120" b="1">
                <a:latin typeface="Tahoma"/>
                <a:cs typeface="Tahoma"/>
              </a:rPr>
              <a:t>i</a:t>
            </a:r>
            <a:r>
              <a:rPr dirty="0" sz="2250" spc="50" b="1">
                <a:latin typeface="Tahoma"/>
                <a:cs typeface="Tahoma"/>
              </a:rPr>
              <a:t>s</a:t>
            </a:r>
            <a:r>
              <a:rPr dirty="0" sz="2250" spc="-10" b="1">
                <a:latin typeface="Tahoma"/>
                <a:cs typeface="Tahoma"/>
              </a:rPr>
              <a:t>e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-484" b="1">
                <a:latin typeface="Tahoma"/>
                <a:cs typeface="Tahoma"/>
              </a:rPr>
              <a:t>1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75" b="1">
                <a:latin typeface="Tahoma"/>
                <a:cs typeface="Tahoma"/>
              </a:rPr>
              <a:t>-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-20" b="1">
                <a:latin typeface="Tahoma"/>
                <a:cs typeface="Tahoma"/>
              </a:rPr>
              <a:t>Q</a:t>
            </a:r>
            <a:r>
              <a:rPr dirty="0" sz="2250" spc="-90" b="1">
                <a:latin typeface="Tahoma"/>
                <a:cs typeface="Tahoma"/>
              </a:rPr>
              <a:t>u</a:t>
            </a:r>
            <a:r>
              <a:rPr dirty="0" sz="2250" spc="-120" b="1">
                <a:latin typeface="Tahoma"/>
                <a:cs typeface="Tahoma"/>
              </a:rPr>
              <a:t>i</a:t>
            </a:r>
            <a:r>
              <a:rPr dirty="0" sz="2250" spc="95" b="1">
                <a:latin typeface="Tahoma"/>
                <a:cs typeface="Tahoma"/>
              </a:rPr>
              <a:t>c</a:t>
            </a:r>
            <a:r>
              <a:rPr dirty="0" sz="2250" spc="-75" b="1">
                <a:latin typeface="Tahoma"/>
                <a:cs typeface="Tahoma"/>
              </a:rPr>
              <a:t>k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-50" b="1">
                <a:latin typeface="Tahoma"/>
                <a:cs typeface="Tahoma"/>
              </a:rPr>
              <a:t>E</a:t>
            </a:r>
            <a:r>
              <a:rPr dirty="0" sz="2250" spc="-40" b="1">
                <a:latin typeface="Tahoma"/>
                <a:cs typeface="Tahoma"/>
              </a:rPr>
              <a:t>d</a:t>
            </a:r>
            <a:r>
              <a:rPr dirty="0" sz="2250" spc="-120" b="1">
                <a:latin typeface="Tahoma"/>
                <a:cs typeface="Tahoma"/>
              </a:rPr>
              <a:t>i</a:t>
            </a:r>
            <a:r>
              <a:rPr dirty="0" sz="2250" spc="-190" b="1">
                <a:latin typeface="Tahoma"/>
                <a:cs typeface="Tahoma"/>
              </a:rPr>
              <a:t>t</a:t>
            </a:r>
            <a:r>
              <a:rPr dirty="0" sz="2250" spc="75" b="1"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  <a:p>
            <a:pPr marL="75565">
              <a:lnSpc>
                <a:spcPct val="100000"/>
              </a:lnSpc>
              <a:spcBef>
                <a:spcPts val="990"/>
              </a:spcBef>
            </a:pPr>
            <a:r>
              <a:rPr dirty="0" sz="1200" spc="-650">
                <a:latin typeface="SimSun-ExtB"/>
                <a:cs typeface="SimSun-ExtB"/>
              </a:rPr>
              <a:t>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Change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this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list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from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ordered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list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ol</a:t>
            </a:r>
            <a:r>
              <a:rPr dirty="0" sz="800" spc="19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unordered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list</a:t>
            </a:r>
            <a:r>
              <a:rPr dirty="0" sz="1200" spc="70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ul</a:t>
            </a:r>
            <a:r>
              <a:rPr dirty="0" sz="800" spc="-15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035"/>
              </a:spcBef>
            </a:pPr>
            <a:r>
              <a:rPr dirty="0" sz="1200" spc="-650">
                <a:latin typeface="SimSun-ExtB"/>
                <a:cs typeface="SimSun-ExtB"/>
              </a:rPr>
              <a:t>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5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find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JavaScript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calls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alert</a:t>
            </a:r>
            <a:r>
              <a:rPr dirty="0" sz="800" spc="-15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?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1200" spc="60">
                <a:latin typeface="SimSun-ExtB"/>
                <a:cs typeface="SimSun-ExtB"/>
              </a:rPr>
              <a:t>There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button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below.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25">
                <a:latin typeface="SimSun-ExtB"/>
                <a:cs typeface="SimSun-ExtB"/>
              </a:rPr>
              <a:t>When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clicked,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60">
                <a:latin typeface="SimSun-ExtB"/>
                <a:cs typeface="SimSun-ExtB"/>
              </a:rPr>
              <a:t>it </a:t>
            </a:r>
            <a:r>
              <a:rPr dirty="0" sz="1200" spc="-140">
                <a:latin typeface="SimSun-ExtB"/>
                <a:cs typeface="SimSun-ExtB"/>
              </a:rPr>
              <a:t>will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reveal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blockquote</a:t>
            </a:r>
            <a:r>
              <a:rPr dirty="0" sz="800" spc="-14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7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blockquote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200" spc="70">
                <a:latin typeface="SimSun-ExtB"/>
                <a:cs typeface="SimSun-ExtB"/>
              </a:rPr>
              <a:t>has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95">
                <a:latin typeface="SimSun-ExtB"/>
                <a:cs typeface="SimSun-ExtB"/>
              </a:rPr>
              <a:t>oll</a:t>
            </a:r>
            <a:r>
              <a:rPr dirty="0" sz="1200" spc="-120">
                <a:latin typeface="SimSun-ExtB"/>
                <a:cs typeface="SimSun-ExtB"/>
              </a:rPr>
              <a:t>o</a:t>
            </a:r>
            <a:r>
              <a:rPr dirty="0" sz="1200" spc="75">
                <a:latin typeface="SimSun-ExtB"/>
                <a:cs typeface="SimSun-ExtB"/>
              </a:rPr>
              <a:t>wing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SimSun-ExtB"/>
              <a:cs typeface="SimSun-ExtB"/>
            </a:endParaRPr>
          </a:p>
          <a:p>
            <a:pPr marL="164465" marR="5080">
              <a:lnSpc>
                <a:spcPct val="125000"/>
              </a:lnSpc>
            </a:pP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&lt;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blockquote</a:t>
            </a:r>
            <a:r>
              <a:rPr dirty="0" sz="1200" spc="-35">
                <a:solidFill>
                  <a:srgbClr val="99005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class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="</a:t>
            </a:r>
            <a:r>
              <a:rPr dirty="0" sz="1200">
                <a:solidFill>
                  <a:srgbClr val="0077AA"/>
                </a:solidFill>
                <a:latin typeface="Courier New"/>
                <a:cs typeface="Courier New"/>
              </a:rPr>
              <a:t>quote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"</a:t>
            </a:r>
            <a:r>
              <a:rPr dirty="0" sz="1200" spc="-3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id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="</a:t>
            </a:r>
            <a:r>
              <a:rPr dirty="0" sz="1200">
                <a:solidFill>
                  <a:srgbClr val="0077AA"/>
                </a:solidFill>
                <a:latin typeface="Courier New"/>
                <a:cs typeface="Courier New"/>
              </a:rPr>
              <a:t>quote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"</a:t>
            </a:r>
            <a:r>
              <a:rPr dirty="0" sz="1200" spc="-3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style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="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background-color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: </a:t>
            </a:r>
            <a:r>
              <a:rPr dirty="0" sz="1200" spc="-70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0077AA"/>
                </a:solidFill>
                <a:latin typeface="Courier New"/>
                <a:cs typeface="Courier New"/>
              </a:rPr>
              <a:t>blue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;"&gt;</a:t>
            </a:r>
            <a:endParaRPr sz="1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360"/>
              </a:spcBef>
            </a:pPr>
            <a:r>
              <a:rPr dirty="0" sz="1200">
                <a:latin typeface="Courier New"/>
                <a:cs typeface="Courier New"/>
              </a:rPr>
              <a:t>Did</a:t>
            </a:r>
            <a:r>
              <a:rPr dirty="0" sz="1200" spc="-25"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you</a:t>
            </a:r>
            <a:r>
              <a:rPr dirty="0" sz="1200" spc="-20"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get</a:t>
            </a:r>
            <a:r>
              <a:rPr dirty="0" sz="1200" spc="-25"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it</a:t>
            </a:r>
            <a:r>
              <a:rPr dirty="0" sz="1200" spc="-20"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right?</a:t>
            </a:r>
            <a:endParaRPr sz="1200">
              <a:latin typeface="Courier New"/>
              <a:cs typeface="Courier New"/>
            </a:endParaRPr>
          </a:p>
          <a:p>
            <a:pPr marL="164465">
              <a:lnSpc>
                <a:spcPct val="100000"/>
              </a:lnSpc>
              <a:spcBef>
                <a:spcPts val="360"/>
              </a:spcBef>
            </a:pP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&lt;/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blockquote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200" spc="15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95">
                <a:latin typeface="SimSun-ExtB"/>
                <a:cs typeface="SimSun-ExtB"/>
              </a:rPr>
              <a:t>oll</a:t>
            </a:r>
            <a:r>
              <a:rPr dirty="0" sz="1200" spc="-120">
                <a:latin typeface="SimSun-ExtB"/>
                <a:cs typeface="SimSun-ExtB"/>
              </a:rPr>
              <a:t>o</a:t>
            </a:r>
            <a:r>
              <a:rPr dirty="0" sz="1200" spc="75">
                <a:latin typeface="SimSun-ExtB"/>
                <a:cs typeface="SimSun-ExtB"/>
              </a:rPr>
              <a:t>wing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4">
                <a:latin typeface="SimSun-ExtB"/>
                <a:cs typeface="SimSun-ExtB"/>
              </a:rPr>
              <a:t>CSS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SimSun-ExtB"/>
              <a:cs typeface="SimSun-ExtB"/>
            </a:endParaRPr>
          </a:p>
          <a:p>
            <a:pPr marL="16446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blockquote</a:t>
            </a:r>
            <a:r>
              <a:rPr dirty="0" sz="1200" spc="-6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359"/>
              </a:spcBef>
            </a:pP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background-color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:</a:t>
            </a:r>
            <a:r>
              <a:rPr dirty="0" sz="1200" spc="-6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red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  <a:p>
            <a:pPr marL="164465">
              <a:lnSpc>
                <a:spcPct val="100000"/>
              </a:lnSpc>
              <a:spcBef>
                <a:spcPts val="359"/>
              </a:spcBef>
            </a:pP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/>
              <a:cs typeface="Courier New"/>
            </a:endParaRPr>
          </a:p>
          <a:p>
            <a:pPr marL="164465">
              <a:lnSpc>
                <a:spcPct val="100000"/>
              </a:lnSpc>
            </a:pP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.quote</a:t>
            </a:r>
            <a:r>
              <a:rPr dirty="0" sz="1200" spc="-6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360"/>
              </a:spcBef>
            </a:pP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background-color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:</a:t>
            </a:r>
            <a:r>
              <a:rPr dirty="0" sz="1200" spc="-6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orange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  <a:p>
            <a:pPr marL="164465">
              <a:lnSpc>
                <a:spcPct val="100000"/>
              </a:lnSpc>
              <a:spcBef>
                <a:spcPts val="360"/>
              </a:spcBef>
            </a:pP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urier New"/>
              <a:cs typeface="Courier New"/>
            </a:endParaRPr>
          </a:p>
          <a:p>
            <a:pPr marL="16446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#quote</a:t>
            </a:r>
            <a:r>
              <a:rPr dirty="0" sz="1200" spc="-6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359"/>
              </a:spcBef>
            </a:pP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background-color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:</a:t>
            </a:r>
            <a:r>
              <a:rPr dirty="0" sz="1200" spc="-4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yellow</a:t>
            </a:r>
            <a:r>
              <a:rPr dirty="0" sz="1200" spc="-40">
                <a:latin typeface="Courier New"/>
                <a:cs typeface="Courier New"/>
              </a:rPr>
              <a:t> </a:t>
            </a:r>
            <a:r>
              <a:rPr dirty="0" sz="1200" b="1">
                <a:solidFill>
                  <a:srgbClr val="ED9900"/>
                </a:solidFill>
                <a:latin typeface="Courier New"/>
                <a:cs typeface="Courier New"/>
              </a:rPr>
              <a:t>!important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  <a:p>
            <a:pPr marL="164465">
              <a:lnSpc>
                <a:spcPct val="100000"/>
              </a:lnSpc>
              <a:spcBef>
                <a:spcPts val="359"/>
              </a:spcBef>
            </a:pP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75565">
              <a:lnSpc>
                <a:spcPct val="100000"/>
              </a:lnSpc>
              <a:spcBef>
                <a:spcPts val="985"/>
              </a:spcBef>
            </a:pPr>
            <a:r>
              <a:rPr dirty="0" sz="1200" spc="-650">
                <a:latin typeface="SimSun-ExtB"/>
                <a:cs typeface="SimSun-ExtB"/>
              </a:rPr>
              <a:t>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5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guess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what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background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color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60">
                <a:latin typeface="SimSun-ExtB"/>
                <a:cs typeface="SimSun-ExtB"/>
              </a:rPr>
              <a:t>it </a:t>
            </a:r>
            <a:r>
              <a:rPr dirty="0" sz="1200" spc="-140">
                <a:latin typeface="SimSun-ExtB"/>
                <a:cs typeface="SimSun-ExtB"/>
              </a:rPr>
              <a:t>will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5">
                <a:latin typeface="SimSun-ExtB"/>
                <a:cs typeface="SimSun-ExtB"/>
              </a:rPr>
              <a:t>have?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035"/>
              </a:spcBef>
            </a:pPr>
            <a:r>
              <a:rPr dirty="0" sz="1200" spc="-650">
                <a:latin typeface="SimSun-ExtB"/>
                <a:cs typeface="SimSun-ExtB"/>
              </a:rPr>
              <a:t>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150">
                <a:latin typeface="SimSun-ExtB"/>
                <a:cs typeface="SimSun-ExtB"/>
              </a:rPr>
              <a:t>Can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"cheat"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using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35">
                <a:latin typeface="SimSun-ExtB"/>
                <a:cs typeface="SimSun-ExtB"/>
              </a:rPr>
              <a:t>Dev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be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95">
                <a:latin typeface="SimSun-ExtB"/>
                <a:cs typeface="SimSun-ExtB"/>
              </a:rPr>
              <a:t>100%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sure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before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click?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901700" y="875030"/>
            <a:ext cx="595566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200" spc="60">
                <a:latin typeface="SimSun-ExtB"/>
                <a:cs typeface="SimSun-ExtB"/>
              </a:rPr>
              <a:t>There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are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bunch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cards!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0">
                <a:latin typeface="SimSun-ExtB"/>
                <a:cs typeface="SimSun-ExtB"/>
              </a:rPr>
              <a:t>Can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figure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out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border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color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one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id </a:t>
            </a:r>
            <a:r>
              <a:rPr dirty="0" sz="1200" spc="-85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12345678</a:t>
            </a:r>
            <a:r>
              <a:rPr dirty="0" sz="1200" spc="-30">
                <a:latin typeface="SimSun-ExtB"/>
                <a:cs typeface="SimSun-ExtB"/>
              </a:rPr>
              <a:t>?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0">
                <a:latin typeface="SimSun-ExtB"/>
                <a:cs typeface="SimSun-ExtB"/>
              </a:rPr>
              <a:t>Can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do</a:t>
            </a:r>
            <a:r>
              <a:rPr dirty="0" sz="1200" spc="-260">
                <a:latin typeface="SimSun-ExtB"/>
                <a:cs typeface="SimSun-ExtB"/>
              </a:rPr>
              <a:t> it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70">
                <a:latin typeface="SimSun-ExtB"/>
                <a:cs typeface="SimSun-ExtB"/>
              </a:rPr>
              <a:t>way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would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work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35">
                <a:latin typeface="SimSun-ExtB"/>
                <a:cs typeface="SimSun-ExtB"/>
              </a:rPr>
              <a:t>if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there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were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1000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cards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page?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SimSun-ExtB"/>
              <a:cs typeface="SimSun-ExtB"/>
            </a:endParaRPr>
          </a:p>
          <a:p>
            <a:pPr marL="164465">
              <a:lnSpc>
                <a:spcPct val="100000"/>
              </a:lnSpc>
              <a:spcBef>
                <a:spcPts val="5"/>
              </a:spcBef>
            </a:pPr>
            <a:r>
              <a:rPr dirty="0" sz="1200" spc="55">
                <a:solidFill>
                  <a:srgbClr val="448261"/>
                </a:solidFill>
                <a:latin typeface="SimSun-ExtB"/>
                <a:cs typeface="SimSun-ExtB"/>
              </a:rPr>
              <a:t>Apple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4100" y="2673350"/>
            <a:ext cx="3105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95">
                <a:solidFill>
                  <a:srgbClr val="D44B46"/>
                </a:solidFill>
                <a:latin typeface="SimSun-ExtB"/>
                <a:cs typeface="SimSun-ExtB"/>
              </a:rPr>
              <a:t>Bi</a:t>
            </a:r>
            <a:r>
              <a:rPr dirty="0" sz="1200" spc="-114">
                <a:solidFill>
                  <a:srgbClr val="D44B46"/>
                </a:solidFill>
                <a:latin typeface="SimSun-ExtB"/>
                <a:cs typeface="SimSun-ExtB"/>
              </a:rPr>
              <a:t>r</a:t>
            </a:r>
            <a:r>
              <a:rPr dirty="0" sz="1200" spc="130">
                <a:solidFill>
                  <a:srgbClr val="D44B46"/>
                </a:solidFill>
                <a:latin typeface="SimSun-ExtB"/>
                <a:cs typeface="SimSun-ExtB"/>
              </a:rPr>
              <a:t>d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4100" y="3397250"/>
            <a:ext cx="2800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solidFill>
                  <a:srgbClr val="CB902E"/>
                </a:solidFill>
                <a:latin typeface="SimSun-ExtB"/>
                <a:cs typeface="SimSun-ExtB"/>
              </a:rPr>
              <a:t>Car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4100" y="4121150"/>
            <a:ext cx="3956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90">
                <a:solidFill>
                  <a:srgbClr val="337DA8"/>
                </a:solidFill>
                <a:latin typeface="SimSun-ExtB"/>
                <a:cs typeface="SimSun-ExtB"/>
              </a:rPr>
              <a:t>D</a:t>
            </a:r>
            <a:r>
              <a:rPr dirty="0" sz="1200" spc="165">
                <a:solidFill>
                  <a:srgbClr val="337DA8"/>
                </a:solidFill>
                <a:latin typeface="SimSun-ExtB"/>
                <a:cs typeface="SimSun-ExtB"/>
              </a:rPr>
              <a:t>o</a:t>
            </a:r>
            <a:r>
              <a:rPr dirty="0" sz="1200" spc="45">
                <a:solidFill>
                  <a:srgbClr val="337DA8"/>
                </a:solidFill>
                <a:latin typeface="SimSun-ExtB"/>
                <a:cs typeface="SimSun-ExtB"/>
              </a:rPr>
              <a:t>v</a:t>
            </a:r>
            <a:r>
              <a:rPr dirty="0" sz="1200" spc="95">
                <a:solidFill>
                  <a:srgbClr val="337DA8"/>
                </a:solidFill>
                <a:latin typeface="SimSun-ExtB"/>
                <a:cs typeface="SimSun-ExtB"/>
              </a:rPr>
              <a:t>e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4100" y="4845049"/>
            <a:ext cx="652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448261"/>
                </a:solidFill>
                <a:latin typeface="SimSun-ExtB"/>
                <a:cs typeface="SimSun-ExtB"/>
              </a:rPr>
              <a:t>Elephant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4100" y="5568949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20">
                <a:solidFill>
                  <a:srgbClr val="D44B46"/>
                </a:solidFill>
                <a:latin typeface="SimSun-ExtB"/>
                <a:cs typeface="SimSun-ExtB"/>
              </a:rPr>
              <a:t>Fi</a:t>
            </a:r>
            <a:r>
              <a:rPr dirty="0" sz="1200" spc="-140">
                <a:solidFill>
                  <a:srgbClr val="D44B46"/>
                </a:solidFill>
                <a:latin typeface="SimSun-ExtB"/>
                <a:cs typeface="SimSun-ExtB"/>
              </a:rPr>
              <a:t>r</a:t>
            </a:r>
            <a:r>
              <a:rPr dirty="0" sz="1200" spc="95">
                <a:solidFill>
                  <a:srgbClr val="D44B46"/>
                </a:solidFill>
                <a:latin typeface="SimSun-ExtB"/>
                <a:cs typeface="SimSun-ExtB"/>
              </a:rPr>
              <a:t>e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4100" y="6292849"/>
            <a:ext cx="3676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4">
                <a:solidFill>
                  <a:srgbClr val="CB902E"/>
                </a:solidFill>
                <a:latin typeface="SimSun-ExtB"/>
                <a:cs typeface="SimSun-ExtB"/>
              </a:rPr>
              <a:t>G</a:t>
            </a:r>
            <a:r>
              <a:rPr dirty="0" sz="1200" spc="215">
                <a:solidFill>
                  <a:srgbClr val="CB902E"/>
                </a:solidFill>
                <a:latin typeface="SimSun-ExtB"/>
                <a:cs typeface="SimSun-ExtB"/>
              </a:rPr>
              <a:t>o</a:t>
            </a:r>
            <a:r>
              <a:rPr dirty="0" sz="1200" spc="-70">
                <a:solidFill>
                  <a:srgbClr val="CB902E"/>
                </a:solidFill>
                <a:latin typeface="SimSun-ExtB"/>
                <a:cs typeface="SimSun-ExtB"/>
              </a:rPr>
              <a:t>at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4100" y="7016750"/>
            <a:ext cx="393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D44B46"/>
                </a:solidFill>
                <a:latin typeface="SimSun-ExtB"/>
                <a:cs typeface="SimSun-ExtB"/>
              </a:rPr>
              <a:t>Hello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4100" y="7740650"/>
            <a:ext cx="379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solidFill>
                  <a:srgbClr val="337DA8"/>
                </a:solidFill>
                <a:latin typeface="SimSun-ExtB"/>
                <a:cs typeface="SimSun-ExtB"/>
              </a:rPr>
              <a:t>Igloo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100" y="8464550"/>
            <a:ext cx="294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0">
                <a:solidFill>
                  <a:srgbClr val="D9730D"/>
                </a:solidFill>
                <a:latin typeface="SimSun-ExtB"/>
                <a:cs typeface="SimSun-ExtB"/>
              </a:rPr>
              <a:t>Jon</a:t>
            </a:r>
            <a:endParaRPr sz="1200">
              <a:latin typeface="SimSun-ExtB"/>
              <a:cs typeface="SimSun-Ext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624" y="6334119"/>
            <a:ext cx="5667375" cy="533400"/>
          </a:xfrm>
          <a:custGeom>
            <a:avLst/>
            <a:gdLst/>
            <a:ahLst/>
            <a:cxnLst/>
            <a:rect l="l" t="t" r="r" b="b"/>
            <a:pathLst>
              <a:path w="5667375" h="533400">
                <a:moveTo>
                  <a:pt x="5642588" y="533390"/>
                </a:moveTo>
                <a:lnTo>
                  <a:pt x="24785" y="533390"/>
                </a:lnTo>
                <a:lnTo>
                  <a:pt x="21140" y="532665"/>
                </a:lnTo>
                <a:lnTo>
                  <a:pt x="0" y="508611"/>
                </a:lnTo>
                <a:lnTo>
                  <a:pt x="0" y="504824"/>
                </a:lnTo>
                <a:lnTo>
                  <a:pt x="0" y="24770"/>
                </a:lnTo>
                <a:lnTo>
                  <a:pt x="24785" y="0"/>
                </a:lnTo>
                <a:lnTo>
                  <a:pt x="5642588" y="0"/>
                </a:lnTo>
                <a:lnTo>
                  <a:pt x="5667373" y="24770"/>
                </a:lnTo>
                <a:lnTo>
                  <a:pt x="5667373" y="508611"/>
                </a:lnTo>
                <a:lnTo>
                  <a:pt x="5646233" y="532665"/>
                </a:lnTo>
                <a:lnTo>
                  <a:pt x="5642588" y="533390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4100" y="1047477"/>
            <a:ext cx="9848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60">
                <a:solidFill>
                  <a:srgbClr val="CB902E"/>
                </a:solidFill>
                <a:latin typeface="SimSun-ExtB"/>
                <a:cs typeface="SimSun-ExtB"/>
              </a:rPr>
              <a:t>K</a:t>
            </a:r>
            <a:r>
              <a:rPr dirty="0" sz="1200" spc="45">
                <a:solidFill>
                  <a:srgbClr val="CB902E"/>
                </a:solidFill>
                <a:latin typeface="SimSun-ExtB"/>
                <a:cs typeface="SimSun-ExtB"/>
              </a:rPr>
              <a:t>upe</a:t>
            </a:r>
            <a:r>
              <a:rPr dirty="0" sz="1200" spc="60">
                <a:solidFill>
                  <a:srgbClr val="CB902E"/>
                </a:solidFill>
                <a:latin typeface="SimSun-ExtB"/>
                <a:cs typeface="SimSun-ExtB"/>
              </a:rPr>
              <a:t>r</a:t>
            </a:r>
            <a:r>
              <a:rPr dirty="0" sz="1200" spc="210">
                <a:solidFill>
                  <a:srgbClr val="CB902E"/>
                </a:solidFill>
                <a:latin typeface="SimSun-ExtB"/>
                <a:cs typeface="SimSun-ExtB"/>
              </a:rPr>
              <a:t>man</a:t>
            </a:r>
            <a:r>
              <a:rPr dirty="0" sz="1200" spc="-265">
                <a:solidFill>
                  <a:srgbClr val="CB902E"/>
                </a:solidFill>
                <a:latin typeface="SimSun-ExtB"/>
                <a:cs typeface="SimSun-ExtB"/>
              </a:rPr>
              <a:t> </a:t>
            </a:r>
            <a:r>
              <a:rPr dirty="0" sz="1400" spc="1400">
                <a:solidFill>
                  <a:srgbClr val="CB902E"/>
                </a:solidFill>
                <a:latin typeface="Trebuchet MS"/>
                <a:cs typeface="Trebuchet MS"/>
              </a:rPr>
              <a:t>😂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4100" y="1797050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D44B46"/>
                </a:solidFill>
                <a:latin typeface="SimSun-ExtB"/>
                <a:cs typeface="SimSun-ExtB"/>
              </a:rPr>
              <a:t>Lion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4100" y="2520950"/>
            <a:ext cx="386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10">
                <a:solidFill>
                  <a:srgbClr val="448261"/>
                </a:solidFill>
                <a:latin typeface="SimSun-ExtB"/>
                <a:cs typeface="SimSun-ExtB"/>
              </a:rPr>
              <a:t>Mars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4100" y="3244850"/>
            <a:ext cx="4140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60">
                <a:solidFill>
                  <a:srgbClr val="337DA8"/>
                </a:solidFill>
                <a:latin typeface="SimSun-ExtB"/>
                <a:cs typeface="SimSun-ExtB"/>
              </a:rPr>
              <a:t>Nope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9649" y="559116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90624" y="5772144"/>
            <a:ext cx="904875" cy="161925"/>
          </a:xfrm>
          <a:custGeom>
            <a:avLst/>
            <a:gdLst/>
            <a:ahLst/>
            <a:cxnLst/>
            <a:rect l="l" t="t" r="r" b="b"/>
            <a:pathLst>
              <a:path w="904875" h="161925">
                <a:moveTo>
                  <a:pt x="880089" y="161915"/>
                </a:moveTo>
                <a:lnTo>
                  <a:pt x="24785" y="161915"/>
                </a:lnTo>
                <a:lnTo>
                  <a:pt x="21140" y="161190"/>
                </a:lnTo>
                <a:lnTo>
                  <a:pt x="0" y="137126"/>
                </a:lnTo>
                <a:lnTo>
                  <a:pt x="0" y="133349"/>
                </a:lnTo>
                <a:lnTo>
                  <a:pt x="0" y="24780"/>
                </a:lnTo>
                <a:lnTo>
                  <a:pt x="24785" y="0"/>
                </a:lnTo>
                <a:lnTo>
                  <a:pt x="880089" y="0"/>
                </a:lnTo>
                <a:lnTo>
                  <a:pt x="904874" y="24780"/>
                </a:lnTo>
                <a:lnTo>
                  <a:pt x="904874" y="137126"/>
                </a:lnTo>
                <a:lnTo>
                  <a:pt x="883734" y="161190"/>
                </a:lnTo>
                <a:lnTo>
                  <a:pt x="880089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9649" y="61340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9649" y="70675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5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9649" y="793431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9649" y="848676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01700" y="4302125"/>
            <a:ext cx="5915025" cy="4294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135" b="1">
                <a:solidFill>
                  <a:srgbClr val="337DA8"/>
                </a:solidFill>
                <a:latin typeface="Tahoma"/>
                <a:cs typeface="Tahoma"/>
              </a:rPr>
              <a:t>C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n</a:t>
            </a:r>
            <a:r>
              <a:rPr dirty="0" sz="2250" spc="75" b="1">
                <a:solidFill>
                  <a:srgbClr val="337DA8"/>
                </a:solidFill>
                <a:latin typeface="Tahoma"/>
                <a:cs typeface="Tahoma"/>
              </a:rPr>
              <a:t>s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l</a:t>
            </a:r>
            <a:r>
              <a:rPr dirty="0" sz="2250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80" b="1">
                <a:solidFill>
                  <a:srgbClr val="337DA8"/>
                </a:solidFill>
                <a:latin typeface="Tahoma"/>
                <a:cs typeface="Tahoma"/>
              </a:rPr>
              <a:t>P</a:t>
            </a:r>
            <a:r>
              <a:rPr dirty="0" sz="2250" spc="-70" b="1">
                <a:solidFill>
                  <a:srgbClr val="337DA8"/>
                </a:solidFill>
                <a:latin typeface="Tahoma"/>
                <a:cs typeface="Tahoma"/>
              </a:rPr>
              <a:t>a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n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70" b="1">
                <a:solidFill>
                  <a:srgbClr val="337DA8"/>
                </a:solidFill>
                <a:latin typeface="Tahoma"/>
                <a:cs typeface="Tahoma"/>
              </a:rPr>
              <a:t>l</a:t>
            </a:r>
            <a:endParaRPr sz="2250">
              <a:latin typeface="Tahoma"/>
              <a:cs typeface="Tahoma"/>
            </a:endParaRPr>
          </a:p>
          <a:p>
            <a:pPr marL="58419">
              <a:lnSpc>
                <a:spcPct val="100000"/>
              </a:lnSpc>
              <a:spcBef>
                <a:spcPts val="1500"/>
              </a:spcBef>
            </a:pPr>
            <a:r>
              <a:rPr dirty="0" sz="1500" spc="-55" b="1">
                <a:latin typeface="Tahoma"/>
                <a:cs typeface="Tahoma"/>
              </a:rPr>
              <a:t>B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90" b="1">
                <a:latin typeface="Tahoma"/>
                <a:cs typeface="Tahoma"/>
              </a:rPr>
              <a:t>c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90" b="1">
                <a:latin typeface="Tahoma"/>
                <a:cs typeface="Tahoma"/>
              </a:rPr>
              <a:t>C</a:t>
            </a:r>
            <a:r>
              <a:rPr dirty="0" sz="1500" spc="-25" b="1">
                <a:latin typeface="Tahoma"/>
                <a:cs typeface="Tahoma"/>
              </a:rPr>
              <a:t>o</a:t>
            </a:r>
            <a:r>
              <a:rPr dirty="0" sz="1500" spc="-45" b="1">
                <a:latin typeface="Tahoma"/>
                <a:cs typeface="Tahoma"/>
              </a:rPr>
              <a:t>n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25" b="1">
                <a:latin typeface="Tahoma"/>
                <a:cs typeface="Tahoma"/>
              </a:rPr>
              <a:t>o</a:t>
            </a:r>
            <a:r>
              <a:rPr dirty="0" sz="1500" spc="-65" b="1">
                <a:latin typeface="Tahoma"/>
                <a:cs typeface="Tahoma"/>
              </a:rPr>
              <a:t>l</a:t>
            </a:r>
            <a:r>
              <a:rPr dirty="0" sz="1500" b="1">
                <a:latin typeface="Tahoma"/>
                <a:cs typeface="Tahoma"/>
              </a:rPr>
              <a:t>e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90" b="1">
                <a:latin typeface="Tahoma"/>
                <a:cs typeface="Tahoma"/>
              </a:rPr>
              <a:t>C</a:t>
            </a:r>
            <a:r>
              <a:rPr dirty="0" sz="1500" spc="-25" b="1">
                <a:latin typeface="Tahoma"/>
                <a:cs typeface="Tahoma"/>
              </a:rPr>
              <a:t>o</a:t>
            </a:r>
            <a:r>
              <a:rPr dirty="0" sz="1500" spc="-80" b="1">
                <a:latin typeface="Tahoma"/>
                <a:cs typeface="Tahoma"/>
              </a:rPr>
              <a:t>mm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-45" b="1">
                <a:latin typeface="Tahoma"/>
                <a:cs typeface="Tahoma"/>
              </a:rPr>
              <a:t>n</a:t>
            </a:r>
            <a:r>
              <a:rPr dirty="0" sz="1500" spc="-15" b="1">
                <a:latin typeface="Tahoma"/>
                <a:cs typeface="Tahoma"/>
              </a:rPr>
              <a:t>d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45" b="1">
                <a:latin typeface="Tahoma"/>
                <a:cs typeface="Tahoma"/>
              </a:rPr>
              <a:t>:</a:t>
            </a:r>
            <a:endParaRPr sz="1500">
              <a:latin typeface="Tahoma"/>
              <a:cs typeface="Tahoma"/>
            </a:endParaRPr>
          </a:p>
          <a:p>
            <a:pPr marL="182880" indent="-170815">
              <a:lnSpc>
                <a:spcPct val="100000"/>
              </a:lnSpc>
              <a:spcBef>
                <a:spcPts val="825"/>
              </a:spcBef>
              <a:buAutoNum type="alphaLcPeriod"/>
              <a:tabLst>
                <a:tab pos="183515" algn="l"/>
              </a:tabLst>
            </a:pPr>
            <a:r>
              <a:rPr dirty="0" sz="1200" spc="-5" b="1">
                <a:latin typeface="Tahoma"/>
                <a:cs typeface="Tahoma"/>
              </a:rPr>
              <a:t>Log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a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10" b="1">
                <a:latin typeface="Tahoma"/>
                <a:cs typeface="Tahoma"/>
              </a:rPr>
              <a:t>Message:</a:t>
            </a:r>
            <a:endParaRPr sz="12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most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basic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thing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do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Console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log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messages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using</a:t>
            </a:r>
            <a:endParaRPr sz="1200">
              <a:latin typeface="SimSun-ExtB"/>
              <a:cs typeface="SimSun-ExtB"/>
            </a:endParaRPr>
          </a:p>
          <a:p>
            <a:pPr marL="328295">
              <a:lnSpc>
                <a:spcPct val="100000"/>
              </a:lnSpc>
              <a:spcBef>
                <a:spcPts val="359"/>
              </a:spcBef>
            </a:pPr>
            <a:r>
              <a:rPr dirty="0" baseline="3472" sz="1200" spc="15">
                <a:solidFill>
                  <a:srgbClr val="EB5757"/>
                </a:solidFill>
                <a:latin typeface="Courier New"/>
                <a:cs typeface="Courier New"/>
              </a:rPr>
              <a:t>console.log(</a:t>
            </a:r>
            <a:r>
              <a:rPr dirty="0" baseline="3472" sz="1200" spc="22">
                <a:solidFill>
                  <a:srgbClr val="EB5757"/>
                </a:solidFill>
                <a:latin typeface="Courier New"/>
                <a:cs typeface="Courier New"/>
              </a:rPr>
              <a:t>)</a:t>
            </a:r>
            <a:r>
              <a:rPr dirty="0" baseline="3472" sz="1200" spc="-22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035"/>
              </a:spcBef>
            </a:pPr>
            <a:r>
              <a:rPr dirty="0" sz="1200" spc="95">
                <a:latin typeface="SimSun-ExtB"/>
                <a:cs typeface="SimSun-ExtB"/>
              </a:rPr>
              <a:t>T</a:t>
            </a:r>
            <a:r>
              <a:rPr dirty="0" sz="1200" spc="100">
                <a:latin typeface="SimSun-ExtB"/>
                <a:cs typeface="SimSun-ExtB"/>
              </a:rPr>
              <a:t>ype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95">
                <a:latin typeface="SimSun-ExtB"/>
                <a:cs typeface="SimSun-ExtB"/>
              </a:rPr>
              <a:t>oll</a:t>
            </a:r>
            <a:r>
              <a:rPr dirty="0" sz="1200" spc="-120">
                <a:latin typeface="SimSun-ExtB"/>
                <a:cs typeface="SimSun-ExtB"/>
              </a:rPr>
              <a:t>o</a:t>
            </a:r>
            <a:r>
              <a:rPr dirty="0" sz="1200" spc="75">
                <a:latin typeface="SimSun-ExtB"/>
                <a:cs typeface="SimSun-ExtB"/>
              </a:rPr>
              <a:t>wing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Console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p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55">
                <a:latin typeface="SimSun-ExtB"/>
                <a:cs typeface="SimSun-ExtB"/>
              </a:rPr>
              <a:t>ess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 b="1">
                <a:latin typeface="Tahoma"/>
                <a:cs typeface="Tahoma"/>
              </a:rPr>
              <a:t>En</a:t>
            </a:r>
            <a:r>
              <a:rPr dirty="0" sz="1200" spc="-40" b="1">
                <a:latin typeface="Tahoma"/>
                <a:cs typeface="Tahoma"/>
              </a:rPr>
              <a:t>t</a:t>
            </a:r>
            <a:r>
              <a:rPr dirty="0" sz="1200" spc="-15" b="1">
                <a:latin typeface="Tahoma"/>
                <a:cs typeface="Tahoma"/>
              </a:rPr>
              <a:t>er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SimSun-ExtB"/>
              <a:cs typeface="SimSun-ExtB"/>
            </a:endParaRPr>
          </a:p>
          <a:p>
            <a:pPr marL="438784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Courier New"/>
                <a:cs typeface="Courier New"/>
              </a:rPr>
              <a:t>console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log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'Hello,</a:t>
            </a:r>
            <a:r>
              <a:rPr dirty="0" sz="1200" spc="-6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Console!'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>
              <a:latin typeface="Courier New"/>
              <a:cs typeface="Courier New"/>
            </a:endParaRPr>
          </a:p>
          <a:p>
            <a:pPr marL="286385" marR="5080">
              <a:lnSpc>
                <a:spcPct val="125000"/>
              </a:lnSpc>
            </a:pPr>
            <a:r>
              <a:rPr dirty="0" sz="1200">
                <a:latin typeface="SimSun-ExtB"/>
                <a:cs typeface="SimSun-ExtB"/>
              </a:rPr>
              <a:t>This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will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print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message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"Hello,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Console!"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Console.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This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helpful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debugging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tracking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execution.</a:t>
            </a:r>
            <a:endParaRPr sz="1200">
              <a:latin typeface="SimSun-ExtB"/>
              <a:cs typeface="SimSun-ExtB"/>
            </a:endParaRPr>
          </a:p>
          <a:p>
            <a:pPr marL="190500" indent="-178435">
              <a:lnSpc>
                <a:spcPct val="100000"/>
              </a:lnSpc>
              <a:spcBef>
                <a:spcPts val="1035"/>
              </a:spcBef>
              <a:buAutoNum type="alphaLcPeriod" startAt="2"/>
              <a:tabLst>
                <a:tab pos="191135" algn="l"/>
              </a:tabLst>
            </a:pPr>
            <a:r>
              <a:rPr dirty="0" sz="1200" spc="-10" b="1">
                <a:latin typeface="Tahoma"/>
                <a:cs typeface="Tahoma"/>
              </a:rPr>
              <a:t>Logging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Di</a:t>
            </a:r>
            <a:r>
              <a:rPr dirty="0" sz="1200" spc="-70" b="1">
                <a:latin typeface="Tahoma"/>
                <a:cs typeface="Tahoma"/>
              </a:rPr>
              <a:t>f</a:t>
            </a:r>
            <a:r>
              <a:rPr dirty="0" sz="1200" spc="-15" b="1">
                <a:latin typeface="Tahoma"/>
                <a:cs typeface="Tahoma"/>
              </a:rPr>
              <a:t>f</a:t>
            </a:r>
            <a:r>
              <a:rPr dirty="0" sz="1200" spc="-20" b="1">
                <a:latin typeface="Tahoma"/>
                <a:cs typeface="Tahoma"/>
              </a:rPr>
              <a:t>e</a:t>
            </a:r>
            <a:r>
              <a:rPr dirty="0" sz="1200" spc="-45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ent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Da</a:t>
            </a:r>
            <a:r>
              <a:rPr dirty="0" sz="1200" spc="-25" b="1">
                <a:latin typeface="Tahoma"/>
                <a:cs typeface="Tahoma"/>
              </a:rPr>
              <a:t>t</a:t>
            </a:r>
            <a:r>
              <a:rPr dirty="0" sz="1200" spc="-25" b="1">
                <a:latin typeface="Tahoma"/>
                <a:cs typeface="Tahoma"/>
              </a:rPr>
              <a:t>a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T</a:t>
            </a:r>
            <a:r>
              <a:rPr dirty="0" sz="1200" spc="10" b="1">
                <a:latin typeface="Tahoma"/>
                <a:cs typeface="Tahoma"/>
              </a:rPr>
              <a:t>ypes:</a:t>
            </a:r>
            <a:endParaRPr sz="1200">
              <a:latin typeface="Tahoma"/>
              <a:cs typeface="Tahoma"/>
            </a:endParaRPr>
          </a:p>
          <a:p>
            <a:pPr marL="286385" marR="458470">
              <a:lnSpc>
                <a:spcPct val="125000"/>
              </a:lnSpc>
              <a:spcBef>
                <a:spcPts val="750"/>
              </a:spcBef>
            </a:pPr>
            <a:r>
              <a:rPr dirty="0" sz="1200" spc="114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log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different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data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types,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such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as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strings,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5">
                <a:latin typeface="SimSun-ExtB"/>
                <a:cs typeface="SimSun-ExtB"/>
              </a:rPr>
              <a:t>numbers,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objects,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arrays.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100">
                <a:latin typeface="SimSun-ExtB"/>
                <a:cs typeface="SimSun-ExtB"/>
              </a:rPr>
              <a:t>T</a:t>
            </a:r>
            <a:r>
              <a:rPr dirty="0" sz="1200" spc="-135">
                <a:latin typeface="SimSun-ExtB"/>
                <a:cs typeface="SimSun-ExtB"/>
              </a:rPr>
              <a:t>r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95">
                <a:latin typeface="SimSun-ExtB"/>
                <a:cs typeface="SimSun-ExtB"/>
              </a:rPr>
              <a:t>oll</a:t>
            </a:r>
            <a:r>
              <a:rPr dirty="0" sz="1200" spc="-120">
                <a:latin typeface="SimSun-ExtB"/>
                <a:cs typeface="SimSun-ExtB"/>
              </a:rPr>
              <a:t>o</a:t>
            </a:r>
            <a:r>
              <a:rPr dirty="0" sz="1200" spc="75">
                <a:latin typeface="SimSun-ExtB"/>
                <a:cs typeface="SimSun-ExtB"/>
              </a:rPr>
              <a:t>wing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Console: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90624" y="914394"/>
            <a:ext cx="5667375" cy="1219200"/>
            <a:chOff x="1190624" y="914394"/>
            <a:chExt cx="5667375" cy="1219200"/>
          </a:xfrm>
        </p:grpSpPr>
        <p:sp>
          <p:nvSpPr>
            <p:cNvPr id="3" name="object 3"/>
            <p:cNvSpPr/>
            <p:nvPr/>
          </p:nvSpPr>
          <p:spPr>
            <a:xfrm>
              <a:off x="1190624" y="914394"/>
              <a:ext cx="5667375" cy="1219200"/>
            </a:xfrm>
            <a:custGeom>
              <a:avLst/>
              <a:gdLst/>
              <a:ahLst/>
              <a:cxnLst/>
              <a:rect l="l" t="t" r="r" b="b"/>
              <a:pathLst>
                <a:path w="5667375" h="1219200">
                  <a:moveTo>
                    <a:pt x="5642588" y="1219199"/>
                  </a:moveTo>
                  <a:lnTo>
                    <a:pt x="24785" y="1219199"/>
                  </a:lnTo>
                  <a:lnTo>
                    <a:pt x="21140" y="1218474"/>
                  </a:lnTo>
                  <a:lnTo>
                    <a:pt x="0" y="1194411"/>
                  </a:lnTo>
                  <a:lnTo>
                    <a:pt x="0" y="1190624"/>
                  </a:lnTo>
                  <a:lnTo>
                    <a:pt x="0" y="24770"/>
                  </a:lnTo>
                  <a:lnTo>
                    <a:pt x="24785" y="0"/>
                  </a:lnTo>
                  <a:lnTo>
                    <a:pt x="5642588" y="0"/>
                  </a:lnTo>
                  <a:lnTo>
                    <a:pt x="5667373" y="24770"/>
                  </a:lnTo>
                  <a:lnTo>
                    <a:pt x="5667373" y="1194411"/>
                  </a:lnTo>
                  <a:lnTo>
                    <a:pt x="5646233" y="1218474"/>
                  </a:lnTo>
                  <a:lnTo>
                    <a:pt x="5642588" y="1219199"/>
                  </a:lnTo>
                  <a:close/>
                </a:path>
              </a:pathLst>
            </a:custGeom>
            <a:solidFill>
              <a:srgbClr val="F5F1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90837" y="1323974"/>
              <a:ext cx="1457325" cy="171450"/>
            </a:xfrm>
            <a:custGeom>
              <a:avLst/>
              <a:gdLst/>
              <a:ahLst/>
              <a:cxnLst/>
              <a:rect l="l" t="t" r="r" b="b"/>
              <a:pathLst>
                <a:path w="1457325" h="171450">
                  <a:moveTo>
                    <a:pt x="85725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85725" y="171450"/>
                  </a:lnTo>
                  <a:lnTo>
                    <a:pt x="85725" y="0"/>
                  </a:lnTo>
                  <a:close/>
                </a:path>
                <a:path w="1457325" h="171450">
                  <a:moveTo>
                    <a:pt x="1457325" y="0"/>
                  </a:moveTo>
                  <a:lnTo>
                    <a:pt x="1371600" y="0"/>
                  </a:lnTo>
                  <a:lnTo>
                    <a:pt x="1371600" y="171450"/>
                  </a:lnTo>
                  <a:lnTo>
                    <a:pt x="1457325" y="171450"/>
                  </a:lnTo>
                  <a:lnTo>
                    <a:pt x="1457325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190624" y="2847969"/>
            <a:ext cx="5667375" cy="762000"/>
            <a:chOff x="1190624" y="2847969"/>
            <a:chExt cx="5667375" cy="762000"/>
          </a:xfrm>
        </p:grpSpPr>
        <p:sp>
          <p:nvSpPr>
            <p:cNvPr id="6" name="object 6"/>
            <p:cNvSpPr/>
            <p:nvPr/>
          </p:nvSpPr>
          <p:spPr>
            <a:xfrm>
              <a:off x="1190624" y="2847969"/>
              <a:ext cx="5667375" cy="762000"/>
            </a:xfrm>
            <a:custGeom>
              <a:avLst/>
              <a:gdLst/>
              <a:ahLst/>
              <a:cxnLst/>
              <a:rect l="l" t="t" r="r" b="b"/>
              <a:pathLst>
                <a:path w="5667375" h="762000">
                  <a:moveTo>
                    <a:pt x="5642588" y="761990"/>
                  </a:moveTo>
                  <a:lnTo>
                    <a:pt x="24785" y="761990"/>
                  </a:lnTo>
                  <a:lnTo>
                    <a:pt x="21140" y="761256"/>
                  </a:lnTo>
                  <a:lnTo>
                    <a:pt x="0" y="737211"/>
                  </a:lnTo>
                  <a:lnTo>
                    <a:pt x="0" y="733424"/>
                  </a:lnTo>
                  <a:lnTo>
                    <a:pt x="0" y="24770"/>
                  </a:lnTo>
                  <a:lnTo>
                    <a:pt x="24785" y="0"/>
                  </a:lnTo>
                  <a:lnTo>
                    <a:pt x="5642588" y="0"/>
                  </a:lnTo>
                  <a:lnTo>
                    <a:pt x="5667373" y="24770"/>
                  </a:lnTo>
                  <a:lnTo>
                    <a:pt x="5667373" y="737211"/>
                  </a:lnTo>
                  <a:lnTo>
                    <a:pt x="5646233" y="761265"/>
                  </a:lnTo>
                  <a:lnTo>
                    <a:pt x="5642588" y="761990"/>
                  </a:lnTo>
                  <a:close/>
                </a:path>
              </a:pathLst>
            </a:custGeom>
            <a:solidFill>
              <a:srgbClr val="F5F1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09999" y="325754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>
                  <a:moveTo>
                    <a:pt x="95249" y="171449"/>
                  </a:moveTo>
                  <a:lnTo>
                    <a:pt x="0" y="171449"/>
                  </a:lnTo>
                  <a:lnTo>
                    <a:pt x="0" y="0"/>
                  </a:lnTo>
                  <a:lnTo>
                    <a:pt x="95249" y="0"/>
                  </a:lnTo>
                  <a:lnTo>
                    <a:pt x="95249" y="171449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466849" y="5629269"/>
            <a:ext cx="5391150" cy="533400"/>
          </a:xfrm>
          <a:custGeom>
            <a:avLst/>
            <a:gdLst/>
            <a:ahLst/>
            <a:cxnLst/>
            <a:rect l="l" t="t" r="r" b="b"/>
            <a:pathLst>
              <a:path w="5391150" h="533400">
                <a:moveTo>
                  <a:pt x="5366363" y="533390"/>
                </a:moveTo>
                <a:lnTo>
                  <a:pt x="24785" y="533390"/>
                </a:lnTo>
                <a:lnTo>
                  <a:pt x="21140" y="532656"/>
                </a:lnTo>
                <a:lnTo>
                  <a:pt x="0" y="508611"/>
                </a:lnTo>
                <a:lnTo>
                  <a:pt x="0" y="504824"/>
                </a:lnTo>
                <a:lnTo>
                  <a:pt x="0" y="24780"/>
                </a:lnTo>
                <a:lnTo>
                  <a:pt x="24785" y="0"/>
                </a:lnTo>
                <a:lnTo>
                  <a:pt x="5366363" y="0"/>
                </a:lnTo>
                <a:lnTo>
                  <a:pt x="5391149" y="24780"/>
                </a:lnTo>
                <a:lnTo>
                  <a:pt x="5391149" y="508611"/>
                </a:lnTo>
                <a:lnTo>
                  <a:pt x="5370008" y="532656"/>
                </a:lnTo>
                <a:lnTo>
                  <a:pt x="5366363" y="533390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66849" y="6877044"/>
            <a:ext cx="5391150" cy="533400"/>
          </a:xfrm>
          <a:custGeom>
            <a:avLst/>
            <a:gdLst/>
            <a:ahLst/>
            <a:cxnLst/>
            <a:rect l="l" t="t" r="r" b="b"/>
            <a:pathLst>
              <a:path w="5391150" h="533400">
                <a:moveTo>
                  <a:pt x="5366363" y="533390"/>
                </a:moveTo>
                <a:lnTo>
                  <a:pt x="24785" y="533390"/>
                </a:lnTo>
                <a:lnTo>
                  <a:pt x="21140" y="532665"/>
                </a:lnTo>
                <a:lnTo>
                  <a:pt x="0" y="508601"/>
                </a:lnTo>
                <a:lnTo>
                  <a:pt x="0" y="504824"/>
                </a:lnTo>
                <a:lnTo>
                  <a:pt x="0" y="24770"/>
                </a:lnTo>
                <a:lnTo>
                  <a:pt x="24785" y="0"/>
                </a:lnTo>
                <a:lnTo>
                  <a:pt x="5366363" y="0"/>
                </a:lnTo>
                <a:lnTo>
                  <a:pt x="5391149" y="24770"/>
                </a:lnTo>
                <a:lnTo>
                  <a:pt x="5391149" y="508601"/>
                </a:lnTo>
                <a:lnTo>
                  <a:pt x="5370008" y="532665"/>
                </a:lnTo>
                <a:lnTo>
                  <a:pt x="5366363" y="533390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66849" y="8124819"/>
            <a:ext cx="5391150" cy="533400"/>
          </a:xfrm>
          <a:custGeom>
            <a:avLst/>
            <a:gdLst/>
            <a:ahLst/>
            <a:cxnLst/>
            <a:rect l="l" t="t" r="r" b="b"/>
            <a:pathLst>
              <a:path w="5391150" h="533400">
                <a:moveTo>
                  <a:pt x="5366363" y="533390"/>
                </a:moveTo>
                <a:lnTo>
                  <a:pt x="24785" y="533390"/>
                </a:lnTo>
                <a:lnTo>
                  <a:pt x="21140" y="532656"/>
                </a:lnTo>
                <a:lnTo>
                  <a:pt x="0" y="508611"/>
                </a:lnTo>
                <a:lnTo>
                  <a:pt x="0" y="504824"/>
                </a:lnTo>
                <a:lnTo>
                  <a:pt x="0" y="24780"/>
                </a:lnTo>
                <a:lnTo>
                  <a:pt x="24785" y="0"/>
                </a:lnTo>
                <a:lnTo>
                  <a:pt x="5366363" y="0"/>
                </a:lnTo>
                <a:lnTo>
                  <a:pt x="5391149" y="24780"/>
                </a:lnTo>
                <a:lnTo>
                  <a:pt x="5391149" y="508611"/>
                </a:lnTo>
                <a:lnTo>
                  <a:pt x="5370008" y="532656"/>
                </a:lnTo>
                <a:lnTo>
                  <a:pt x="5366363" y="533390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262066" y="1282700"/>
            <a:ext cx="1397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6F808F"/>
                </a:solidFill>
                <a:latin typeface="Courier New"/>
                <a:cs typeface="Courier New"/>
              </a:rPr>
              <a:t>//</a:t>
            </a:r>
            <a:r>
              <a:rPr dirty="0" sz="1200" spc="-35">
                <a:solidFill>
                  <a:srgbClr val="6F808F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F808F"/>
                </a:solidFill>
                <a:latin typeface="Courier New"/>
                <a:cs typeface="Courier New"/>
              </a:rPr>
              <a:t>Logs</a:t>
            </a:r>
            <a:r>
              <a:rPr dirty="0" sz="1200" spc="-30">
                <a:solidFill>
                  <a:srgbClr val="6F808F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F808F"/>
                </a:solidFill>
                <a:latin typeface="Courier New"/>
                <a:cs typeface="Courier New"/>
              </a:rPr>
              <a:t>an</a:t>
            </a:r>
            <a:r>
              <a:rPr dirty="0" sz="1200" spc="-35">
                <a:solidFill>
                  <a:srgbClr val="6F808F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F808F"/>
                </a:solidFill>
                <a:latin typeface="Courier New"/>
                <a:cs typeface="Courier New"/>
              </a:rPr>
              <a:t>obje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8241" y="1008380"/>
            <a:ext cx="377634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  <a:tabLst>
                <a:tab pos="1750695" algn="l"/>
              </a:tabLst>
            </a:pPr>
            <a:r>
              <a:rPr dirty="0" sz="1200">
                <a:latin typeface="Courier New"/>
                <a:cs typeface="Courier New"/>
              </a:rPr>
              <a:t>console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log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123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);	</a:t>
            </a:r>
            <a:r>
              <a:rPr dirty="0" sz="1200">
                <a:solidFill>
                  <a:srgbClr val="6F808F"/>
                </a:solidFill>
                <a:latin typeface="Courier New"/>
                <a:cs typeface="Courier New"/>
              </a:rPr>
              <a:t>// Logs a number </a:t>
            </a:r>
            <a:r>
              <a:rPr dirty="0" sz="1200" spc="5">
                <a:solidFill>
                  <a:srgbClr val="6F808F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console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log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({</a:t>
            </a:r>
            <a:r>
              <a:rPr dirty="0" sz="1200" spc="-2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name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:</a:t>
            </a:r>
            <a:r>
              <a:rPr dirty="0" sz="1200" spc="-20">
                <a:solidFill>
                  <a:srgbClr val="996E3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'Michal'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,</a:t>
            </a:r>
            <a:r>
              <a:rPr dirty="0" sz="1200" spc="-2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age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:</a:t>
            </a:r>
            <a:r>
              <a:rPr dirty="0" sz="1200" spc="-20">
                <a:solidFill>
                  <a:srgbClr val="996E3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20</a:t>
            </a:r>
            <a:r>
              <a:rPr dirty="0" sz="1200" spc="-20">
                <a:solidFill>
                  <a:srgbClr val="99005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}); </a:t>
            </a:r>
            <a:r>
              <a:rPr dirty="0" sz="1200" spc="-70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F808F"/>
                </a:solidFill>
                <a:latin typeface="Courier New"/>
                <a:cs typeface="Courier New"/>
              </a:rPr>
              <a:t>ct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9649" y="26479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09649" y="38099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01700" y="1739900"/>
            <a:ext cx="5796915" cy="2408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8784">
              <a:lnSpc>
                <a:spcPct val="100000"/>
              </a:lnSpc>
              <a:spcBef>
                <a:spcPts val="100"/>
              </a:spcBef>
              <a:tabLst>
                <a:tab pos="3001010" algn="l"/>
              </a:tabLst>
            </a:pPr>
            <a:r>
              <a:rPr dirty="0" sz="1200">
                <a:latin typeface="Courier New"/>
                <a:cs typeface="Courier New"/>
              </a:rPr>
              <a:t>console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log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([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1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,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2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,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3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,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4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]);	</a:t>
            </a:r>
            <a:r>
              <a:rPr dirty="0" sz="1200">
                <a:solidFill>
                  <a:srgbClr val="6F808F"/>
                </a:solidFill>
                <a:latin typeface="Courier New"/>
                <a:cs typeface="Courier New"/>
              </a:rPr>
              <a:t>//</a:t>
            </a:r>
            <a:r>
              <a:rPr dirty="0" sz="1200" spc="-30">
                <a:solidFill>
                  <a:srgbClr val="6F808F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F808F"/>
                </a:solidFill>
                <a:latin typeface="Courier New"/>
                <a:cs typeface="Courier New"/>
              </a:rPr>
              <a:t>Logs</a:t>
            </a:r>
            <a:r>
              <a:rPr dirty="0" sz="1200" spc="-30">
                <a:solidFill>
                  <a:srgbClr val="6F808F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F808F"/>
                </a:solidFill>
                <a:latin typeface="Courier New"/>
                <a:cs typeface="Courier New"/>
              </a:rPr>
              <a:t>an</a:t>
            </a:r>
            <a:r>
              <a:rPr dirty="0" sz="1200" spc="-25">
                <a:solidFill>
                  <a:srgbClr val="6F808F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F808F"/>
                </a:solidFill>
                <a:latin typeface="Courier New"/>
                <a:cs typeface="Courier New"/>
              </a:rPr>
              <a:t>array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200" spc="45" b="1">
                <a:latin typeface="Tahoma"/>
                <a:cs typeface="Tahoma"/>
              </a:rPr>
              <a:t>c.</a:t>
            </a:r>
            <a:r>
              <a:rPr dirty="0" sz="1200" spc="-10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Logging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wit</a:t>
            </a:r>
            <a:r>
              <a:rPr dirty="0" sz="1200" spc="-25" b="1">
                <a:latin typeface="Tahoma"/>
                <a:cs typeface="Tahoma"/>
              </a:rPr>
              <a:t>h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Mu</a:t>
            </a:r>
            <a:r>
              <a:rPr dirty="0" sz="1200" spc="10" b="1">
                <a:latin typeface="Tahoma"/>
                <a:cs typeface="Tahoma"/>
              </a:rPr>
              <a:t>l</a:t>
            </a:r>
            <a:r>
              <a:rPr dirty="0" sz="1200" spc="-30" b="1">
                <a:latin typeface="Tahoma"/>
                <a:cs typeface="Tahoma"/>
              </a:rPr>
              <a:t>tiple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25" b="1">
                <a:latin typeface="Tahoma"/>
                <a:cs typeface="Tahoma"/>
              </a:rPr>
              <a:t>A</a:t>
            </a:r>
            <a:r>
              <a:rPr dirty="0" sz="1200" spc="-15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gumen</a:t>
            </a:r>
            <a:r>
              <a:rPr dirty="0" sz="1200" spc="-30" b="1">
                <a:latin typeface="Tahoma"/>
                <a:cs typeface="Tahoma"/>
              </a:rPr>
              <a:t>t</a:t>
            </a:r>
            <a:r>
              <a:rPr dirty="0" sz="1200" spc="5" b="1">
                <a:latin typeface="Tahoma"/>
                <a:cs typeface="Tahoma"/>
              </a:rPr>
              <a:t>s:</a:t>
            </a:r>
            <a:endParaRPr sz="12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1035"/>
              </a:spcBef>
            </a:pPr>
            <a:r>
              <a:rPr dirty="0" sz="1200" spc="114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also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log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multiple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values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at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once.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Type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following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Console: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SimSun-ExtB"/>
              <a:cs typeface="SimSun-ExtB"/>
            </a:endParaRPr>
          </a:p>
          <a:p>
            <a:pPr marL="438784" marR="501015">
              <a:lnSpc>
                <a:spcPct val="125000"/>
              </a:lnSpc>
            </a:pPr>
            <a:r>
              <a:rPr dirty="0" sz="1200">
                <a:latin typeface="Courier New"/>
                <a:cs typeface="Courier New"/>
              </a:rPr>
              <a:t>console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log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'The result is:'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,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42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); </a:t>
            </a:r>
            <a:r>
              <a:rPr dirty="0" sz="1200" spc="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console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log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'User:'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,</a:t>
            </a:r>
            <a:r>
              <a:rPr dirty="0" sz="1200" spc="-2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{</a:t>
            </a:r>
            <a:r>
              <a:rPr dirty="0" sz="1200" spc="-1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name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:</a:t>
            </a:r>
            <a:r>
              <a:rPr dirty="0" sz="1200" spc="-15">
                <a:solidFill>
                  <a:srgbClr val="996E3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'Michal'</a:t>
            </a:r>
            <a:r>
              <a:rPr dirty="0" sz="1200" spc="-2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},</a:t>
            </a:r>
            <a:r>
              <a:rPr dirty="0" sz="1200" spc="-1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'Age:'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,</a:t>
            </a:r>
            <a:r>
              <a:rPr dirty="0" sz="1200" spc="-1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20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Courier New"/>
              <a:cs typeface="Courier New"/>
            </a:endParaRPr>
          </a:p>
          <a:p>
            <a:pPr marL="286385" marR="5080">
              <a:lnSpc>
                <a:spcPct val="125000"/>
              </a:lnSpc>
            </a:pPr>
            <a:r>
              <a:rPr dirty="0" sz="1200">
                <a:latin typeface="SimSun-ExtB"/>
                <a:cs typeface="SimSun-ExtB"/>
              </a:rPr>
              <a:t>This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will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print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string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followed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by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number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object/variables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more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readable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format.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85899" y="4686294"/>
            <a:ext cx="1562100" cy="247650"/>
          </a:xfrm>
          <a:custGeom>
            <a:avLst/>
            <a:gdLst/>
            <a:ahLst/>
            <a:cxnLst/>
            <a:rect l="l" t="t" r="r" b="b"/>
            <a:pathLst>
              <a:path w="1562100" h="247650">
                <a:moveTo>
                  <a:pt x="1537314" y="247640"/>
                </a:moveTo>
                <a:lnTo>
                  <a:pt x="24785" y="247640"/>
                </a:lnTo>
                <a:lnTo>
                  <a:pt x="21140" y="246906"/>
                </a:lnTo>
                <a:lnTo>
                  <a:pt x="0" y="222861"/>
                </a:lnTo>
                <a:lnTo>
                  <a:pt x="0" y="219074"/>
                </a:lnTo>
                <a:lnTo>
                  <a:pt x="0" y="24780"/>
                </a:lnTo>
                <a:lnTo>
                  <a:pt x="24785" y="0"/>
                </a:lnTo>
                <a:lnTo>
                  <a:pt x="1537314" y="0"/>
                </a:lnTo>
                <a:lnTo>
                  <a:pt x="1562099" y="24780"/>
                </a:lnTo>
                <a:lnTo>
                  <a:pt x="1562099" y="222861"/>
                </a:lnTo>
                <a:lnTo>
                  <a:pt x="1540958" y="246906"/>
                </a:lnTo>
                <a:lnTo>
                  <a:pt x="1537314" y="24764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43249" y="4686294"/>
            <a:ext cx="1466850" cy="247650"/>
          </a:xfrm>
          <a:custGeom>
            <a:avLst/>
            <a:gdLst/>
            <a:ahLst/>
            <a:cxnLst/>
            <a:rect l="l" t="t" r="r" b="b"/>
            <a:pathLst>
              <a:path w="1466850" h="247650">
                <a:moveTo>
                  <a:pt x="1442064" y="247640"/>
                </a:moveTo>
                <a:lnTo>
                  <a:pt x="24785" y="247640"/>
                </a:lnTo>
                <a:lnTo>
                  <a:pt x="21140" y="246906"/>
                </a:lnTo>
                <a:lnTo>
                  <a:pt x="0" y="222861"/>
                </a:lnTo>
                <a:lnTo>
                  <a:pt x="0" y="219074"/>
                </a:lnTo>
                <a:lnTo>
                  <a:pt x="0" y="24780"/>
                </a:lnTo>
                <a:lnTo>
                  <a:pt x="24785" y="0"/>
                </a:lnTo>
                <a:lnTo>
                  <a:pt x="1442064" y="0"/>
                </a:lnTo>
                <a:lnTo>
                  <a:pt x="1466849" y="24780"/>
                </a:lnTo>
                <a:lnTo>
                  <a:pt x="1466849" y="222861"/>
                </a:lnTo>
                <a:lnTo>
                  <a:pt x="1445708" y="246906"/>
                </a:lnTo>
                <a:lnTo>
                  <a:pt x="1442064" y="24764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95874" y="4686294"/>
            <a:ext cx="1457325" cy="247650"/>
          </a:xfrm>
          <a:custGeom>
            <a:avLst/>
            <a:gdLst/>
            <a:ahLst/>
            <a:cxnLst/>
            <a:rect l="l" t="t" r="r" b="b"/>
            <a:pathLst>
              <a:path w="1457325" h="247650">
                <a:moveTo>
                  <a:pt x="1432538" y="247640"/>
                </a:moveTo>
                <a:lnTo>
                  <a:pt x="24785" y="247640"/>
                </a:lnTo>
                <a:lnTo>
                  <a:pt x="21140" y="246906"/>
                </a:lnTo>
                <a:lnTo>
                  <a:pt x="0" y="222861"/>
                </a:lnTo>
                <a:lnTo>
                  <a:pt x="0" y="219074"/>
                </a:lnTo>
                <a:lnTo>
                  <a:pt x="0" y="24780"/>
                </a:lnTo>
                <a:lnTo>
                  <a:pt x="24785" y="0"/>
                </a:lnTo>
                <a:lnTo>
                  <a:pt x="1432538" y="0"/>
                </a:lnTo>
                <a:lnTo>
                  <a:pt x="1457324" y="24780"/>
                </a:lnTo>
                <a:lnTo>
                  <a:pt x="1457324" y="222861"/>
                </a:lnTo>
                <a:lnTo>
                  <a:pt x="1436183" y="246906"/>
                </a:lnTo>
                <a:lnTo>
                  <a:pt x="1432538" y="24764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09649" y="51053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90624" y="5067294"/>
            <a:ext cx="1028700" cy="161925"/>
          </a:xfrm>
          <a:custGeom>
            <a:avLst/>
            <a:gdLst/>
            <a:ahLst/>
            <a:cxnLst/>
            <a:rect l="l" t="t" r="r" b="b"/>
            <a:pathLst>
              <a:path w="1028700" h="161925">
                <a:moveTo>
                  <a:pt x="1003914" y="161915"/>
                </a:moveTo>
                <a:lnTo>
                  <a:pt x="24785" y="161915"/>
                </a:lnTo>
                <a:lnTo>
                  <a:pt x="21140" y="161181"/>
                </a:lnTo>
                <a:lnTo>
                  <a:pt x="0" y="137126"/>
                </a:lnTo>
                <a:lnTo>
                  <a:pt x="0" y="133349"/>
                </a:lnTo>
                <a:lnTo>
                  <a:pt x="0" y="24770"/>
                </a:lnTo>
                <a:lnTo>
                  <a:pt x="24785" y="0"/>
                </a:lnTo>
                <a:lnTo>
                  <a:pt x="1003914" y="0"/>
                </a:lnTo>
                <a:lnTo>
                  <a:pt x="1028699" y="24770"/>
                </a:lnTo>
                <a:lnTo>
                  <a:pt x="1028699" y="137126"/>
                </a:lnTo>
                <a:lnTo>
                  <a:pt x="1007559" y="161181"/>
                </a:lnTo>
                <a:lnTo>
                  <a:pt x="1003914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85874" y="54292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4" y="26956"/>
                </a:lnTo>
                <a:lnTo>
                  <a:pt x="47020" y="29988"/>
                </a:lnTo>
                <a:lnTo>
                  <a:pt x="45812" y="32900"/>
                </a:lnTo>
                <a:lnTo>
                  <a:pt x="44603" y="35820"/>
                </a:lnTo>
                <a:lnTo>
                  <a:pt x="32925" y="45792"/>
                </a:lnTo>
                <a:lnTo>
                  <a:pt x="30007" y="47002"/>
                </a:lnTo>
                <a:lnTo>
                  <a:pt x="26970" y="47615"/>
                </a:lnTo>
                <a:lnTo>
                  <a:pt x="23812" y="47624"/>
                </a:lnTo>
                <a:lnTo>
                  <a:pt x="20654" y="47615"/>
                </a:lnTo>
                <a:lnTo>
                  <a:pt x="17617" y="47002"/>
                </a:lnTo>
                <a:lnTo>
                  <a:pt x="14699" y="45792"/>
                </a:lnTo>
                <a:lnTo>
                  <a:pt x="11782" y="44583"/>
                </a:lnTo>
                <a:lnTo>
                  <a:pt x="0" y="26956"/>
                </a:lnTo>
                <a:lnTo>
                  <a:pt x="0" y="23812"/>
                </a:lnTo>
                <a:lnTo>
                  <a:pt x="0" y="20640"/>
                </a:lnTo>
                <a:lnTo>
                  <a:pt x="6974" y="6966"/>
                </a:lnTo>
                <a:lnTo>
                  <a:pt x="9207" y="4725"/>
                </a:lnTo>
                <a:lnTo>
                  <a:pt x="11782" y="3004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66"/>
                </a:lnTo>
                <a:lnTo>
                  <a:pt x="42883" y="9199"/>
                </a:lnTo>
                <a:lnTo>
                  <a:pt x="44603" y="11775"/>
                </a:lnTo>
                <a:lnTo>
                  <a:pt x="45812" y="14687"/>
                </a:lnTo>
                <a:lnTo>
                  <a:pt x="47020" y="17599"/>
                </a:lnTo>
                <a:lnTo>
                  <a:pt x="47624" y="2064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09649" y="63626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90624" y="6315069"/>
            <a:ext cx="962025" cy="161925"/>
          </a:xfrm>
          <a:custGeom>
            <a:avLst/>
            <a:gdLst/>
            <a:ahLst/>
            <a:cxnLst/>
            <a:rect l="l" t="t" r="r" b="b"/>
            <a:pathLst>
              <a:path w="962025" h="161925">
                <a:moveTo>
                  <a:pt x="937239" y="161915"/>
                </a:moveTo>
                <a:lnTo>
                  <a:pt x="24785" y="161915"/>
                </a:lnTo>
                <a:lnTo>
                  <a:pt x="21140" y="161181"/>
                </a:lnTo>
                <a:lnTo>
                  <a:pt x="0" y="137136"/>
                </a:lnTo>
                <a:lnTo>
                  <a:pt x="0" y="133349"/>
                </a:lnTo>
                <a:lnTo>
                  <a:pt x="0" y="24770"/>
                </a:lnTo>
                <a:lnTo>
                  <a:pt x="24785" y="0"/>
                </a:lnTo>
                <a:lnTo>
                  <a:pt x="937239" y="0"/>
                </a:lnTo>
                <a:lnTo>
                  <a:pt x="962024" y="24770"/>
                </a:lnTo>
                <a:lnTo>
                  <a:pt x="962024" y="137136"/>
                </a:lnTo>
                <a:lnTo>
                  <a:pt x="940884" y="161181"/>
                </a:lnTo>
                <a:lnTo>
                  <a:pt x="937239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85874" y="667701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4" y="26966"/>
                </a:lnTo>
                <a:lnTo>
                  <a:pt x="47020" y="29998"/>
                </a:lnTo>
                <a:lnTo>
                  <a:pt x="45812" y="32909"/>
                </a:lnTo>
                <a:lnTo>
                  <a:pt x="44603" y="35830"/>
                </a:lnTo>
                <a:lnTo>
                  <a:pt x="32925" y="45792"/>
                </a:lnTo>
                <a:lnTo>
                  <a:pt x="30007" y="47010"/>
                </a:lnTo>
                <a:lnTo>
                  <a:pt x="26970" y="47615"/>
                </a:lnTo>
                <a:lnTo>
                  <a:pt x="23812" y="47624"/>
                </a:lnTo>
                <a:lnTo>
                  <a:pt x="20654" y="47615"/>
                </a:lnTo>
                <a:lnTo>
                  <a:pt x="17617" y="47010"/>
                </a:lnTo>
                <a:lnTo>
                  <a:pt x="14699" y="45792"/>
                </a:lnTo>
                <a:lnTo>
                  <a:pt x="11782" y="44583"/>
                </a:lnTo>
                <a:lnTo>
                  <a:pt x="1812" y="32909"/>
                </a:lnTo>
                <a:lnTo>
                  <a:pt x="604" y="29998"/>
                </a:lnTo>
                <a:lnTo>
                  <a:pt x="0" y="2696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6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795"/>
                </a:lnTo>
                <a:lnTo>
                  <a:pt x="17617" y="595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66"/>
                </a:lnTo>
                <a:lnTo>
                  <a:pt x="42883" y="9189"/>
                </a:lnTo>
                <a:lnTo>
                  <a:pt x="44603" y="11767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09649" y="761046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90624" y="7572369"/>
            <a:ext cx="962025" cy="152400"/>
          </a:xfrm>
          <a:custGeom>
            <a:avLst/>
            <a:gdLst/>
            <a:ahLst/>
            <a:cxnLst/>
            <a:rect l="l" t="t" r="r" b="b"/>
            <a:pathLst>
              <a:path w="962025" h="152400">
                <a:moveTo>
                  <a:pt x="937239" y="152390"/>
                </a:moveTo>
                <a:lnTo>
                  <a:pt x="24785" y="152390"/>
                </a:lnTo>
                <a:lnTo>
                  <a:pt x="21140" y="151665"/>
                </a:lnTo>
                <a:lnTo>
                  <a:pt x="0" y="127601"/>
                </a:lnTo>
                <a:lnTo>
                  <a:pt x="0" y="123824"/>
                </a:lnTo>
                <a:lnTo>
                  <a:pt x="0" y="24770"/>
                </a:lnTo>
                <a:lnTo>
                  <a:pt x="24785" y="0"/>
                </a:lnTo>
                <a:lnTo>
                  <a:pt x="937239" y="0"/>
                </a:lnTo>
                <a:lnTo>
                  <a:pt x="962024" y="24770"/>
                </a:lnTo>
                <a:lnTo>
                  <a:pt x="962024" y="127601"/>
                </a:lnTo>
                <a:lnTo>
                  <a:pt x="940884" y="151665"/>
                </a:lnTo>
                <a:lnTo>
                  <a:pt x="937239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85874" y="79247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4" y="26956"/>
                </a:lnTo>
                <a:lnTo>
                  <a:pt x="47020" y="29988"/>
                </a:lnTo>
                <a:lnTo>
                  <a:pt x="45812" y="32900"/>
                </a:lnTo>
                <a:lnTo>
                  <a:pt x="44603" y="35820"/>
                </a:lnTo>
                <a:lnTo>
                  <a:pt x="23812" y="47624"/>
                </a:lnTo>
                <a:lnTo>
                  <a:pt x="20654" y="47615"/>
                </a:lnTo>
                <a:lnTo>
                  <a:pt x="1812" y="32900"/>
                </a:lnTo>
                <a:lnTo>
                  <a:pt x="604" y="29988"/>
                </a:lnTo>
                <a:lnTo>
                  <a:pt x="0" y="26956"/>
                </a:lnTo>
                <a:lnTo>
                  <a:pt x="0" y="23812"/>
                </a:lnTo>
                <a:lnTo>
                  <a:pt x="0" y="20650"/>
                </a:lnTo>
                <a:lnTo>
                  <a:pt x="6974" y="6966"/>
                </a:lnTo>
                <a:lnTo>
                  <a:pt x="9207" y="4725"/>
                </a:lnTo>
                <a:lnTo>
                  <a:pt x="11782" y="3004"/>
                </a:lnTo>
                <a:lnTo>
                  <a:pt x="14699" y="1804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30007" y="604"/>
                </a:lnTo>
                <a:lnTo>
                  <a:pt x="32925" y="1804"/>
                </a:lnTo>
                <a:lnTo>
                  <a:pt x="35842" y="3004"/>
                </a:lnTo>
                <a:lnTo>
                  <a:pt x="38417" y="4725"/>
                </a:lnTo>
                <a:lnTo>
                  <a:pt x="40650" y="6966"/>
                </a:lnTo>
                <a:lnTo>
                  <a:pt x="42883" y="9189"/>
                </a:lnTo>
                <a:lnTo>
                  <a:pt x="44603" y="11767"/>
                </a:lnTo>
                <a:lnTo>
                  <a:pt x="45812" y="14687"/>
                </a:lnTo>
                <a:lnTo>
                  <a:pt x="47020" y="17607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901700" y="4648745"/>
            <a:ext cx="5729605" cy="38246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851" sz="2250" spc="-44" b="1">
                <a:latin typeface="Tahoma"/>
                <a:cs typeface="Tahoma"/>
              </a:rPr>
              <a:t>U</a:t>
            </a:r>
            <a:r>
              <a:rPr dirty="0" baseline="1851" sz="2250" spc="75" b="1">
                <a:latin typeface="Tahoma"/>
                <a:cs typeface="Tahoma"/>
              </a:rPr>
              <a:t>s</a:t>
            </a:r>
            <a:r>
              <a:rPr dirty="0" baseline="1851" sz="2250" spc="-97" b="1">
                <a:latin typeface="Tahoma"/>
                <a:cs typeface="Tahoma"/>
              </a:rPr>
              <a:t>i</a:t>
            </a:r>
            <a:r>
              <a:rPr dirty="0" baseline="1851" sz="2250" spc="-67" b="1">
                <a:latin typeface="Tahoma"/>
                <a:cs typeface="Tahoma"/>
              </a:rPr>
              <a:t>n</a:t>
            </a:r>
            <a:r>
              <a:rPr dirty="0" baseline="1851" sz="2250" b="1">
                <a:latin typeface="Tahoma"/>
                <a:cs typeface="Tahoma"/>
              </a:rPr>
              <a:t>g</a:t>
            </a:r>
            <a:r>
              <a:rPr dirty="0" baseline="1851" sz="2250" b="1">
                <a:latin typeface="Tahoma"/>
                <a:cs typeface="Tahoma"/>
              </a:rPr>
              <a:t> </a:t>
            </a:r>
            <a:r>
              <a:rPr dirty="0" baseline="1851" sz="2250" spc="-67" b="1">
                <a:latin typeface="Tahoma"/>
                <a:cs typeface="Tahoma"/>
              </a:rPr>
              <a:t> </a:t>
            </a:r>
            <a:r>
              <a:rPr dirty="0" sz="1250" b="1">
                <a:solidFill>
                  <a:srgbClr val="EB5757"/>
                </a:solidFill>
                <a:latin typeface="Courier New"/>
                <a:cs typeface="Courier New"/>
              </a:rPr>
              <a:t>console.error(</a:t>
            </a:r>
            <a:r>
              <a:rPr dirty="0" sz="1250" spc="15" b="1">
                <a:solidFill>
                  <a:srgbClr val="EB5757"/>
                </a:solidFill>
                <a:latin typeface="Courier New"/>
                <a:cs typeface="Courier New"/>
              </a:rPr>
              <a:t>)</a:t>
            </a:r>
            <a:r>
              <a:rPr dirty="0" sz="1250" spc="-254" b="1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baseline="1851" sz="2250" spc="44" b="1">
                <a:latin typeface="Tahoma"/>
                <a:cs typeface="Tahoma"/>
              </a:rPr>
              <a:t>,</a:t>
            </a:r>
            <a:r>
              <a:rPr dirty="0" baseline="1851" sz="2250" b="1">
                <a:latin typeface="Tahoma"/>
                <a:cs typeface="Tahoma"/>
              </a:rPr>
              <a:t> </a:t>
            </a:r>
            <a:r>
              <a:rPr dirty="0" baseline="1851" sz="2250" spc="-135" b="1">
                <a:latin typeface="Tahoma"/>
                <a:cs typeface="Tahoma"/>
              </a:rPr>
              <a:t> </a:t>
            </a:r>
            <a:r>
              <a:rPr dirty="0" sz="1250" b="1">
                <a:solidFill>
                  <a:srgbClr val="EB5757"/>
                </a:solidFill>
                <a:latin typeface="Courier New"/>
                <a:cs typeface="Courier New"/>
              </a:rPr>
              <a:t>console.warn(</a:t>
            </a:r>
            <a:r>
              <a:rPr dirty="0" sz="1250" spc="15" b="1">
                <a:solidFill>
                  <a:srgbClr val="EB5757"/>
                </a:solidFill>
                <a:latin typeface="Courier New"/>
                <a:cs typeface="Courier New"/>
              </a:rPr>
              <a:t>)</a:t>
            </a:r>
            <a:r>
              <a:rPr dirty="0" sz="1250" spc="-254" b="1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baseline="1851" sz="2250" spc="44" b="1">
                <a:latin typeface="Tahoma"/>
                <a:cs typeface="Tahoma"/>
              </a:rPr>
              <a:t>,</a:t>
            </a:r>
            <a:r>
              <a:rPr dirty="0" baseline="1851" sz="2250" spc="-247" b="1">
                <a:latin typeface="Tahoma"/>
                <a:cs typeface="Tahoma"/>
              </a:rPr>
              <a:t> </a:t>
            </a:r>
            <a:r>
              <a:rPr dirty="0" baseline="1851" sz="2250" spc="-67" b="1">
                <a:latin typeface="Tahoma"/>
                <a:cs typeface="Tahoma"/>
              </a:rPr>
              <a:t>a</a:t>
            </a:r>
            <a:r>
              <a:rPr dirty="0" baseline="1851" sz="2250" spc="-67" b="1">
                <a:latin typeface="Tahoma"/>
                <a:cs typeface="Tahoma"/>
              </a:rPr>
              <a:t>n</a:t>
            </a:r>
            <a:r>
              <a:rPr dirty="0" baseline="1851" sz="2250" b="1">
                <a:latin typeface="Tahoma"/>
                <a:cs typeface="Tahoma"/>
              </a:rPr>
              <a:t>d</a:t>
            </a:r>
            <a:r>
              <a:rPr dirty="0" baseline="1851" sz="2250" b="1">
                <a:latin typeface="Tahoma"/>
                <a:cs typeface="Tahoma"/>
              </a:rPr>
              <a:t> </a:t>
            </a:r>
            <a:r>
              <a:rPr dirty="0" baseline="1851" sz="2250" spc="-67" b="1">
                <a:latin typeface="Tahoma"/>
                <a:cs typeface="Tahoma"/>
              </a:rPr>
              <a:t> </a:t>
            </a:r>
            <a:r>
              <a:rPr dirty="0" sz="1250" b="1">
                <a:solidFill>
                  <a:srgbClr val="EB5757"/>
                </a:solidFill>
                <a:latin typeface="Courier New"/>
                <a:cs typeface="Courier New"/>
              </a:rPr>
              <a:t>console.info(</a:t>
            </a:r>
            <a:r>
              <a:rPr dirty="0" sz="1250" spc="15" b="1">
                <a:solidFill>
                  <a:srgbClr val="EB5757"/>
                </a:solidFill>
                <a:latin typeface="Courier New"/>
                <a:cs typeface="Courier New"/>
              </a:rPr>
              <a:t>)</a:t>
            </a:r>
            <a:r>
              <a:rPr dirty="0" sz="1250" spc="-254" b="1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baseline="1851" sz="2250" spc="-67" b="1">
                <a:latin typeface="Tahoma"/>
                <a:cs typeface="Tahoma"/>
              </a:rPr>
              <a:t>:</a:t>
            </a:r>
            <a:endParaRPr baseline="1851" sz="2250">
              <a:latin typeface="Tahoma"/>
              <a:cs typeface="Tahoma"/>
            </a:endParaRPr>
          </a:p>
          <a:p>
            <a:pPr marL="328295">
              <a:lnSpc>
                <a:spcPct val="100000"/>
              </a:lnSpc>
              <a:spcBef>
                <a:spcPts val="1035"/>
              </a:spcBef>
            </a:pPr>
            <a:r>
              <a:rPr dirty="0" sz="800" spc="10" b="1">
                <a:solidFill>
                  <a:srgbClr val="EB5757"/>
                </a:solidFill>
                <a:latin typeface="Courier New"/>
                <a:cs typeface="Courier New"/>
              </a:rPr>
              <a:t>console.error()</a:t>
            </a:r>
            <a:r>
              <a:rPr dirty="0" sz="800" spc="-150" b="1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Logs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errors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red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color.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1095"/>
              </a:spcBef>
            </a:pPr>
            <a:r>
              <a:rPr dirty="0" sz="1200" spc="100">
                <a:latin typeface="SimSun-ExtB"/>
                <a:cs typeface="SimSun-ExtB"/>
              </a:rPr>
              <a:t>T</a:t>
            </a:r>
            <a:r>
              <a:rPr dirty="0" sz="1200" spc="-135">
                <a:latin typeface="SimSun-ExtB"/>
                <a:cs typeface="SimSun-ExtB"/>
              </a:rPr>
              <a:t>r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90">
                <a:latin typeface="SimSun-ExtB"/>
                <a:cs typeface="SimSun-ExtB"/>
              </a:rPr>
              <a:t>t</a:t>
            </a:r>
            <a:r>
              <a:rPr dirty="0" sz="1200" spc="-20">
                <a:latin typeface="SimSun-ExtB"/>
                <a:cs typeface="SimSun-ExtB"/>
              </a:rPr>
              <a:t>yping: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SimSun-ExtB"/>
              <a:cs typeface="SimSun-ExtB"/>
            </a:endParaRPr>
          </a:p>
          <a:p>
            <a:pPr marL="71310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Courier New"/>
                <a:cs typeface="Courier New"/>
              </a:rPr>
              <a:t>console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error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'This</a:t>
            </a:r>
            <a:r>
              <a:rPr dirty="0" sz="1200" spc="-2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is</a:t>
            </a:r>
            <a:r>
              <a:rPr dirty="0" sz="1200" spc="-2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an</a:t>
            </a:r>
            <a:r>
              <a:rPr dirty="0" sz="1200" spc="-2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error</a:t>
            </a:r>
            <a:r>
              <a:rPr dirty="0" sz="1200" spc="-2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message.'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328295">
              <a:lnSpc>
                <a:spcPct val="100000"/>
              </a:lnSpc>
              <a:spcBef>
                <a:spcPts val="985"/>
              </a:spcBef>
            </a:pPr>
            <a:r>
              <a:rPr dirty="0" baseline="3472" sz="1200" spc="15" b="1">
                <a:solidFill>
                  <a:srgbClr val="EB5757"/>
                </a:solidFill>
                <a:latin typeface="Courier New"/>
                <a:cs typeface="Courier New"/>
              </a:rPr>
              <a:t>console.warn(</a:t>
            </a:r>
            <a:r>
              <a:rPr dirty="0" baseline="3472" sz="1200" spc="22" b="1">
                <a:solidFill>
                  <a:srgbClr val="EB5757"/>
                </a:solidFill>
                <a:latin typeface="Courier New"/>
                <a:cs typeface="Courier New"/>
              </a:rPr>
              <a:t>)</a:t>
            </a:r>
            <a:r>
              <a:rPr dirty="0" baseline="3472" sz="1200" spc="-225" b="1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Logs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wa</a:t>
            </a:r>
            <a:r>
              <a:rPr dirty="0" sz="1200" spc="114">
                <a:latin typeface="SimSun-ExtB"/>
                <a:cs typeface="SimSun-ExtB"/>
              </a:rPr>
              <a:t>r</a:t>
            </a:r>
            <a:r>
              <a:rPr dirty="0" sz="1200" spc="15">
                <a:latin typeface="SimSun-ExtB"/>
                <a:cs typeface="SimSun-ExtB"/>
              </a:rPr>
              <a:t>nings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y</a:t>
            </a:r>
            <a:r>
              <a:rPr dirty="0" sz="1200" spc="-100">
                <a:latin typeface="SimSun-ExtB"/>
                <a:cs typeface="SimSun-ExtB"/>
              </a:rPr>
              <a:t>ell</a:t>
            </a:r>
            <a:r>
              <a:rPr dirty="0" sz="1200" spc="-125">
                <a:latin typeface="SimSun-ExtB"/>
                <a:cs typeface="SimSun-ExtB"/>
              </a:rPr>
              <a:t>o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colo</a:t>
            </a:r>
            <a:r>
              <a:rPr dirty="0" sz="1200" spc="-105">
                <a:latin typeface="SimSun-ExtB"/>
                <a:cs typeface="SimSun-ExtB"/>
              </a:rPr>
              <a:t>r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1035"/>
              </a:spcBef>
            </a:pPr>
            <a:r>
              <a:rPr dirty="0" sz="1200" spc="100">
                <a:latin typeface="SimSun-ExtB"/>
                <a:cs typeface="SimSun-ExtB"/>
              </a:rPr>
              <a:t>T</a:t>
            </a:r>
            <a:r>
              <a:rPr dirty="0" sz="1200" spc="-135">
                <a:latin typeface="SimSun-ExtB"/>
                <a:cs typeface="SimSun-ExtB"/>
              </a:rPr>
              <a:t>r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90">
                <a:latin typeface="SimSun-ExtB"/>
                <a:cs typeface="SimSun-ExtB"/>
              </a:rPr>
              <a:t>t</a:t>
            </a:r>
            <a:r>
              <a:rPr dirty="0" sz="1200" spc="-20">
                <a:latin typeface="SimSun-ExtB"/>
                <a:cs typeface="SimSun-ExtB"/>
              </a:rPr>
              <a:t>yping: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SimSun-ExtB"/>
              <a:cs typeface="SimSun-ExtB"/>
            </a:endParaRPr>
          </a:p>
          <a:p>
            <a:pPr marL="713105">
              <a:lnSpc>
                <a:spcPct val="100000"/>
              </a:lnSpc>
            </a:pPr>
            <a:r>
              <a:rPr dirty="0" sz="1200">
                <a:latin typeface="Courier New"/>
                <a:cs typeface="Courier New"/>
              </a:rPr>
              <a:t>console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warn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'This</a:t>
            </a:r>
            <a:r>
              <a:rPr dirty="0" sz="1200" spc="-2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is</a:t>
            </a:r>
            <a:r>
              <a:rPr dirty="0" sz="1200" spc="-2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a</a:t>
            </a:r>
            <a:r>
              <a:rPr dirty="0" sz="1200" spc="-2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warning</a:t>
            </a:r>
            <a:r>
              <a:rPr dirty="0" sz="1200" spc="-2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message.'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328295">
              <a:lnSpc>
                <a:spcPct val="100000"/>
              </a:lnSpc>
              <a:spcBef>
                <a:spcPts val="1000"/>
              </a:spcBef>
            </a:pPr>
            <a:r>
              <a:rPr dirty="0" sz="800" spc="10" b="1">
                <a:solidFill>
                  <a:srgbClr val="EB5757"/>
                </a:solidFill>
                <a:latin typeface="Courier New"/>
                <a:cs typeface="Courier New"/>
              </a:rPr>
              <a:t>console.info()</a:t>
            </a:r>
            <a:r>
              <a:rPr dirty="0" sz="800" spc="-145" b="1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Logs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information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blue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color.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1019"/>
              </a:spcBef>
            </a:pPr>
            <a:r>
              <a:rPr dirty="0" sz="1200" spc="100">
                <a:latin typeface="SimSun-ExtB"/>
                <a:cs typeface="SimSun-ExtB"/>
              </a:rPr>
              <a:t>T</a:t>
            </a:r>
            <a:r>
              <a:rPr dirty="0" sz="1200" spc="-135">
                <a:latin typeface="SimSun-ExtB"/>
                <a:cs typeface="SimSun-ExtB"/>
              </a:rPr>
              <a:t>r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90">
                <a:latin typeface="SimSun-ExtB"/>
                <a:cs typeface="SimSun-ExtB"/>
              </a:rPr>
              <a:t>t</a:t>
            </a:r>
            <a:r>
              <a:rPr dirty="0" sz="1200" spc="-20">
                <a:latin typeface="SimSun-ExtB"/>
                <a:cs typeface="SimSun-ExtB"/>
              </a:rPr>
              <a:t>yping: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SimSun-ExtB"/>
              <a:cs typeface="SimSun-ExtB"/>
            </a:endParaRPr>
          </a:p>
          <a:p>
            <a:pPr marL="713105">
              <a:lnSpc>
                <a:spcPct val="100000"/>
              </a:lnSpc>
            </a:pPr>
            <a:r>
              <a:rPr dirty="0" sz="1200">
                <a:latin typeface="Courier New"/>
                <a:cs typeface="Courier New"/>
              </a:rPr>
              <a:t>console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info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'This</a:t>
            </a:r>
            <a:r>
              <a:rPr dirty="0" sz="1200" spc="-2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is</a:t>
            </a:r>
            <a:r>
              <a:rPr dirty="0" sz="1200" spc="-2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an</a:t>
            </a:r>
            <a:r>
              <a:rPr dirty="0" sz="1200" spc="-2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informational</a:t>
            </a:r>
            <a:r>
              <a:rPr dirty="0" sz="1200" spc="-2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message.'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762119"/>
            <a:ext cx="5943600" cy="2362200"/>
          </a:xfrm>
          <a:custGeom>
            <a:avLst/>
            <a:gdLst/>
            <a:ahLst/>
            <a:cxnLst/>
            <a:rect l="l" t="t" r="r" b="b"/>
            <a:pathLst>
              <a:path w="5943600" h="2362200">
                <a:moveTo>
                  <a:pt x="5918813" y="2362190"/>
                </a:moveTo>
                <a:lnTo>
                  <a:pt x="24785" y="2362190"/>
                </a:lnTo>
                <a:lnTo>
                  <a:pt x="21140" y="2361455"/>
                </a:lnTo>
                <a:lnTo>
                  <a:pt x="0" y="2337411"/>
                </a:lnTo>
                <a:lnTo>
                  <a:pt x="0" y="2333624"/>
                </a:lnTo>
                <a:lnTo>
                  <a:pt x="0" y="24770"/>
                </a:lnTo>
                <a:lnTo>
                  <a:pt x="24785" y="0"/>
                </a:lnTo>
                <a:lnTo>
                  <a:pt x="5918813" y="0"/>
                </a:lnTo>
                <a:lnTo>
                  <a:pt x="5943598" y="24770"/>
                </a:lnTo>
                <a:lnTo>
                  <a:pt x="5943598" y="2337411"/>
                </a:lnTo>
                <a:lnTo>
                  <a:pt x="5922458" y="2361455"/>
                </a:lnTo>
                <a:lnTo>
                  <a:pt x="5918813" y="2362190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400" y="6029319"/>
            <a:ext cx="5943600" cy="533400"/>
          </a:xfrm>
          <a:custGeom>
            <a:avLst/>
            <a:gdLst/>
            <a:ahLst/>
            <a:cxnLst/>
            <a:rect l="l" t="t" r="r" b="b"/>
            <a:pathLst>
              <a:path w="5943600" h="533400">
                <a:moveTo>
                  <a:pt x="5918813" y="533390"/>
                </a:moveTo>
                <a:lnTo>
                  <a:pt x="24785" y="533390"/>
                </a:lnTo>
                <a:lnTo>
                  <a:pt x="21140" y="532656"/>
                </a:lnTo>
                <a:lnTo>
                  <a:pt x="0" y="508611"/>
                </a:lnTo>
                <a:lnTo>
                  <a:pt x="0" y="504824"/>
                </a:lnTo>
                <a:lnTo>
                  <a:pt x="0" y="24770"/>
                </a:lnTo>
                <a:lnTo>
                  <a:pt x="24785" y="0"/>
                </a:lnTo>
                <a:lnTo>
                  <a:pt x="5918813" y="0"/>
                </a:lnTo>
                <a:lnTo>
                  <a:pt x="5943598" y="24770"/>
                </a:lnTo>
                <a:lnTo>
                  <a:pt x="5943598" y="508611"/>
                </a:lnTo>
                <a:lnTo>
                  <a:pt x="5922458" y="532656"/>
                </a:lnTo>
                <a:lnTo>
                  <a:pt x="5918813" y="533390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85899" y="933444"/>
            <a:ext cx="1562100" cy="238125"/>
          </a:xfrm>
          <a:custGeom>
            <a:avLst/>
            <a:gdLst/>
            <a:ahLst/>
            <a:cxnLst/>
            <a:rect l="l" t="t" r="r" b="b"/>
            <a:pathLst>
              <a:path w="1562100" h="238125">
                <a:moveTo>
                  <a:pt x="1537314" y="238115"/>
                </a:moveTo>
                <a:lnTo>
                  <a:pt x="24785" y="238115"/>
                </a:lnTo>
                <a:lnTo>
                  <a:pt x="21140" y="237381"/>
                </a:lnTo>
                <a:lnTo>
                  <a:pt x="0" y="213326"/>
                </a:lnTo>
                <a:lnTo>
                  <a:pt x="0" y="209549"/>
                </a:lnTo>
                <a:lnTo>
                  <a:pt x="0" y="24780"/>
                </a:lnTo>
                <a:lnTo>
                  <a:pt x="24785" y="0"/>
                </a:lnTo>
                <a:lnTo>
                  <a:pt x="1537314" y="0"/>
                </a:lnTo>
                <a:lnTo>
                  <a:pt x="1562099" y="24780"/>
                </a:lnTo>
                <a:lnTo>
                  <a:pt x="1562099" y="213326"/>
                </a:lnTo>
                <a:lnTo>
                  <a:pt x="1540958" y="237381"/>
                </a:lnTo>
                <a:lnTo>
                  <a:pt x="1537314" y="2381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36898" y="924470"/>
            <a:ext cx="1456690" cy="2197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b="1">
                <a:solidFill>
                  <a:srgbClr val="EB5757"/>
                </a:solidFill>
                <a:latin typeface="Courier New"/>
                <a:cs typeface="Courier New"/>
              </a:rPr>
              <a:t>console.table(</a:t>
            </a:r>
            <a:r>
              <a:rPr dirty="0" sz="1250" spc="15" b="1">
                <a:solidFill>
                  <a:srgbClr val="EB5757"/>
                </a:solidFill>
                <a:latin typeface="Courier New"/>
                <a:cs typeface="Courier New"/>
              </a:rPr>
              <a:t>)</a:t>
            </a:r>
            <a:endParaRPr sz="12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892175"/>
            <a:ext cx="41941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4400" algn="l"/>
              </a:tabLst>
            </a:pPr>
            <a:r>
              <a:rPr dirty="0" sz="1500" spc="-30" b="1">
                <a:latin typeface="Tahoma"/>
                <a:cs typeface="Tahoma"/>
              </a:rPr>
              <a:t>U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-45" b="1">
                <a:latin typeface="Tahoma"/>
                <a:cs typeface="Tahoma"/>
              </a:rPr>
              <a:t>n</a:t>
            </a:r>
            <a:r>
              <a:rPr dirty="0" sz="1500" b="1">
                <a:latin typeface="Tahoma"/>
                <a:cs typeface="Tahoma"/>
              </a:rPr>
              <a:t>g</a:t>
            </a:r>
            <a:r>
              <a:rPr dirty="0" sz="1500" b="1">
                <a:latin typeface="Tahoma"/>
                <a:cs typeface="Tahoma"/>
              </a:rPr>
              <a:t>	</a:t>
            </a:r>
            <a:r>
              <a:rPr dirty="0" sz="1500" spc="-105" b="1">
                <a:latin typeface="Tahoma"/>
                <a:cs typeface="Tahoma"/>
              </a:rPr>
              <a:t>t</a:t>
            </a:r>
            <a:r>
              <a:rPr dirty="0" sz="1500" spc="-10" b="1">
                <a:latin typeface="Tahoma"/>
                <a:cs typeface="Tahoma"/>
              </a:rPr>
              <a:t>o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30" b="1">
                <a:latin typeface="Tahoma"/>
                <a:cs typeface="Tahoma"/>
              </a:rPr>
              <a:t>L</a:t>
            </a:r>
            <a:r>
              <a:rPr dirty="0" sz="1500" spc="-25" b="1">
                <a:latin typeface="Tahoma"/>
                <a:cs typeface="Tahoma"/>
              </a:rPr>
              <a:t>o</a:t>
            </a:r>
            <a:r>
              <a:rPr dirty="0" sz="1500" b="1">
                <a:latin typeface="Tahoma"/>
                <a:cs typeface="Tahoma"/>
              </a:rPr>
              <a:t>g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70" b="1">
                <a:latin typeface="Tahoma"/>
                <a:cs typeface="Tahoma"/>
              </a:rPr>
              <a:t>D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-85" b="1">
                <a:latin typeface="Tahoma"/>
                <a:cs typeface="Tahoma"/>
              </a:rPr>
              <a:t>t</a:t>
            </a:r>
            <a:r>
              <a:rPr dirty="0" sz="1500" spc="-30" b="1">
                <a:latin typeface="Tahoma"/>
                <a:cs typeface="Tahoma"/>
              </a:rPr>
              <a:t>a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65" b="1">
                <a:latin typeface="Tahoma"/>
                <a:cs typeface="Tahoma"/>
              </a:rPr>
              <a:t>i</a:t>
            </a:r>
            <a:r>
              <a:rPr dirty="0" sz="1500" spc="-30" b="1">
                <a:latin typeface="Tahoma"/>
                <a:cs typeface="Tahoma"/>
              </a:rPr>
              <a:t>n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30" b="1">
                <a:latin typeface="Tahoma"/>
                <a:cs typeface="Tahoma"/>
              </a:rPr>
              <a:t>a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45" b="1">
                <a:latin typeface="Tahoma"/>
                <a:cs typeface="Tahoma"/>
              </a:rPr>
              <a:t>T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-20" b="1">
                <a:latin typeface="Tahoma"/>
                <a:cs typeface="Tahoma"/>
              </a:rPr>
              <a:t>b</a:t>
            </a:r>
            <a:r>
              <a:rPr dirty="0" sz="1500" spc="-65" b="1">
                <a:latin typeface="Tahoma"/>
                <a:cs typeface="Tahoma"/>
              </a:rPr>
              <a:t>l</a:t>
            </a:r>
            <a:r>
              <a:rPr dirty="0" sz="1500" spc="-15" b="1">
                <a:latin typeface="Tahoma"/>
                <a:cs typeface="Tahoma"/>
              </a:rPr>
              <a:t>e</a:t>
            </a:r>
            <a:r>
              <a:rPr dirty="0" sz="1500" spc="-45" b="1">
                <a:latin typeface="Tahoma"/>
                <a:cs typeface="Tahoma"/>
              </a:rPr>
              <a:t>: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8249" y="1295394"/>
            <a:ext cx="1028700" cy="161925"/>
          </a:xfrm>
          <a:custGeom>
            <a:avLst/>
            <a:gdLst/>
            <a:ahLst/>
            <a:cxnLst/>
            <a:rect l="l" t="t" r="r" b="b"/>
            <a:pathLst>
              <a:path w="1028700" h="161925">
                <a:moveTo>
                  <a:pt x="1003914" y="161915"/>
                </a:moveTo>
                <a:lnTo>
                  <a:pt x="24785" y="161915"/>
                </a:lnTo>
                <a:lnTo>
                  <a:pt x="21140" y="161190"/>
                </a:lnTo>
                <a:lnTo>
                  <a:pt x="0" y="137136"/>
                </a:lnTo>
                <a:lnTo>
                  <a:pt x="0" y="133349"/>
                </a:lnTo>
                <a:lnTo>
                  <a:pt x="0" y="24780"/>
                </a:lnTo>
                <a:lnTo>
                  <a:pt x="24785" y="0"/>
                </a:lnTo>
                <a:lnTo>
                  <a:pt x="1003914" y="0"/>
                </a:lnTo>
                <a:lnTo>
                  <a:pt x="1028699" y="24780"/>
                </a:lnTo>
                <a:lnTo>
                  <a:pt x="1028699" y="137136"/>
                </a:lnTo>
                <a:lnTo>
                  <a:pt x="1007559" y="161190"/>
                </a:lnTo>
                <a:lnTo>
                  <a:pt x="1003914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1700" y="1193224"/>
            <a:ext cx="5431790" cy="478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3900"/>
              </a:lnSpc>
              <a:spcBef>
                <a:spcPts val="100"/>
              </a:spcBef>
            </a:pP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70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console.table()</a:t>
            </a:r>
            <a:r>
              <a:rPr dirty="0" sz="800" spc="19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function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useful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logging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arrays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objects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table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format.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Try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30">
                <a:latin typeface="SimSun-ExtB"/>
                <a:cs typeface="SimSun-ExtB"/>
              </a:rPr>
              <a:t>this: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81199" y="2400294"/>
            <a:ext cx="95250" cy="17145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15"/>
              </a:lnSpc>
            </a:pP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4100" y="1856104"/>
            <a:ext cx="121475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79400">
              <a:lnSpc>
                <a:spcPct val="125000"/>
              </a:lnSpc>
              <a:spcBef>
                <a:spcPts val="100"/>
              </a:spcBef>
            </a:pPr>
            <a:r>
              <a:rPr dirty="0" sz="1200">
                <a:latin typeface="Courier New"/>
                <a:cs typeface="Courier New"/>
              </a:rPr>
              <a:t>javascript  </a:t>
            </a:r>
            <a:r>
              <a:rPr dirty="0" sz="1200">
                <a:latin typeface="Courier New"/>
                <a:cs typeface="Courier New"/>
              </a:rPr>
              <a:t>Copy</a:t>
            </a:r>
            <a:r>
              <a:rPr dirty="0" sz="1200" spc="-50"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code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1109980" algn="l"/>
              </a:tabLst>
            </a:pPr>
            <a:r>
              <a:rPr dirty="0" sz="1200">
                <a:solidFill>
                  <a:srgbClr val="0077AA"/>
                </a:solidFill>
                <a:latin typeface="Courier New"/>
                <a:cs typeface="Courier New"/>
              </a:rPr>
              <a:t>let </a:t>
            </a:r>
            <a:r>
              <a:rPr dirty="0" sz="1200">
                <a:latin typeface="Courier New"/>
                <a:cs typeface="Courier New"/>
              </a:rPr>
              <a:t>users	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[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00212" y="2628899"/>
            <a:ext cx="1552575" cy="628650"/>
          </a:xfrm>
          <a:custGeom>
            <a:avLst/>
            <a:gdLst/>
            <a:ahLst/>
            <a:cxnLst/>
            <a:rect l="l" t="t" r="r" b="b"/>
            <a:pathLst>
              <a:path w="1552575" h="628650">
                <a:moveTo>
                  <a:pt x="85725" y="457200"/>
                </a:moveTo>
                <a:lnTo>
                  <a:pt x="0" y="457200"/>
                </a:lnTo>
                <a:lnTo>
                  <a:pt x="0" y="628650"/>
                </a:lnTo>
                <a:lnTo>
                  <a:pt x="85725" y="628650"/>
                </a:lnTo>
                <a:lnTo>
                  <a:pt x="85725" y="457200"/>
                </a:lnTo>
                <a:close/>
              </a:path>
              <a:path w="1552575" h="628650">
                <a:moveTo>
                  <a:pt x="85725" y="228600"/>
                </a:moveTo>
                <a:lnTo>
                  <a:pt x="0" y="228600"/>
                </a:lnTo>
                <a:lnTo>
                  <a:pt x="0" y="400050"/>
                </a:lnTo>
                <a:lnTo>
                  <a:pt x="85725" y="400050"/>
                </a:lnTo>
                <a:lnTo>
                  <a:pt x="85725" y="228600"/>
                </a:lnTo>
                <a:close/>
              </a:path>
              <a:path w="1552575" h="628650">
                <a:moveTo>
                  <a:pt x="85725" y="0"/>
                </a:moveTo>
                <a:lnTo>
                  <a:pt x="0" y="0"/>
                </a:lnTo>
                <a:lnTo>
                  <a:pt x="0" y="171450"/>
                </a:lnTo>
                <a:lnTo>
                  <a:pt x="85725" y="171450"/>
                </a:lnTo>
                <a:lnTo>
                  <a:pt x="85725" y="0"/>
                </a:lnTo>
                <a:close/>
              </a:path>
              <a:path w="1552575" h="628650">
                <a:moveTo>
                  <a:pt x="1190625" y="228600"/>
                </a:moveTo>
                <a:lnTo>
                  <a:pt x="1095375" y="228600"/>
                </a:lnTo>
                <a:lnTo>
                  <a:pt x="1095375" y="400050"/>
                </a:lnTo>
                <a:lnTo>
                  <a:pt x="1190625" y="400050"/>
                </a:lnTo>
                <a:lnTo>
                  <a:pt x="1190625" y="228600"/>
                </a:lnTo>
                <a:close/>
              </a:path>
              <a:path w="1552575" h="628650">
                <a:moveTo>
                  <a:pt x="1371600" y="0"/>
                </a:moveTo>
                <a:lnTo>
                  <a:pt x="1276350" y="0"/>
                </a:lnTo>
                <a:lnTo>
                  <a:pt x="1276350" y="171450"/>
                </a:lnTo>
                <a:lnTo>
                  <a:pt x="1371600" y="171450"/>
                </a:lnTo>
                <a:lnTo>
                  <a:pt x="1371600" y="0"/>
                </a:lnTo>
                <a:close/>
              </a:path>
              <a:path w="1552575" h="628650">
                <a:moveTo>
                  <a:pt x="1552575" y="457200"/>
                </a:moveTo>
                <a:lnTo>
                  <a:pt x="1466850" y="457200"/>
                </a:lnTo>
                <a:lnTo>
                  <a:pt x="1466850" y="628650"/>
                </a:lnTo>
                <a:lnTo>
                  <a:pt x="1552575" y="628650"/>
                </a:lnTo>
                <a:lnTo>
                  <a:pt x="1552575" y="4572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54100" y="2541904"/>
            <a:ext cx="2769870" cy="116840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95580">
              <a:lnSpc>
                <a:spcPct val="100000"/>
              </a:lnSpc>
              <a:spcBef>
                <a:spcPts val="459"/>
              </a:spcBef>
            </a:pP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{</a:t>
            </a:r>
            <a:r>
              <a:rPr dirty="0" sz="1200" spc="-2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name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:</a:t>
            </a:r>
            <a:r>
              <a:rPr dirty="0" sz="1200" spc="-20">
                <a:solidFill>
                  <a:srgbClr val="996E3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'Alice'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,</a:t>
            </a:r>
            <a:r>
              <a:rPr dirty="0" sz="1200" spc="-1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age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:</a:t>
            </a:r>
            <a:r>
              <a:rPr dirty="0" sz="1200" spc="-20">
                <a:solidFill>
                  <a:srgbClr val="996E3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25</a:t>
            </a:r>
            <a:r>
              <a:rPr dirty="0" sz="1200" spc="-15">
                <a:solidFill>
                  <a:srgbClr val="99005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},</a:t>
            </a:r>
            <a:endParaRPr sz="12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  <a:spcBef>
                <a:spcPts val="360"/>
              </a:spcBef>
            </a:pP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{</a:t>
            </a:r>
            <a:r>
              <a:rPr dirty="0" sz="1200" spc="-2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name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:</a:t>
            </a:r>
            <a:r>
              <a:rPr dirty="0" sz="1200" spc="-20">
                <a:solidFill>
                  <a:srgbClr val="996E3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'Bob'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,</a:t>
            </a:r>
            <a:r>
              <a:rPr dirty="0" sz="1200" spc="-1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age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:</a:t>
            </a:r>
            <a:r>
              <a:rPr dirty="0" sz="1200" spc="-20">
                <a:solidFill>
                  <a:srgbClr val="996E3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30</a:t>
            </a:r>
            <a:r>
              <a:rPr dirty="0" sz="1200" spc="-15">
                <a:solidFill>
                  <a:srgbClr val="99005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},</a:t>
            </a:r>
            <a:endParaRPr sz="12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  <a:spcBef>
                <a:spcPts val="360"/>
              </a:spcBef>
            </a:pP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{</a:t>
            </a:r>
            <a:r>
              <a:rPr dirty="0" sz="1200" spc="-2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name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:</a:t>
            </a:r>
            <a:r>
              <a:rPr dirty="0" sz="1200" spc="-20">
                <a:solidFill>
                  <a:srgbClr val="996E3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'Charlie'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,</a:t>
            </a:r>
            <a:r>
              <a:rPr dirty="0" sz="1200" spc="-2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age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:</a:t>
            </a:r>
            <a:r>
              <a:rPr dirty="0" sz="1200" spc="-20">
                <a:solidFill>
                  <a:srgbClr val="996E3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35</a:t>
            </a:r>
            <a:r>
              <a:rPr dirty="0" sz="1200" spc="-20">
                <a:solidFill>
                  <a:srgbClr val="99005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];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>
                <a:latin typeface="Courier New"/>
                <a:cs typeface="Courier New"/>
              </a:rPr>
              <a:t>console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table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dirty="0" sz="1200">
                <a:latin typeface="Courier New"/>
                <a:cs typeface="Courier New"/>
              </a:rPr>
              <a:t>users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9649" y="43243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5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38424" y="4286244"/>
            <a:ext cx="400050" cy="152400"/>
          </a:xfrm>
          <a:custGeom>
            <a:avLst/>
            <a:gdLst/>
            <a:ahLst/>
            <a:cxnLst/>
            <a:rect l="l" t="t" r="r" b="b"/>
            <a:pathLst>
              <a:path w="400050" h="152400">
                <a:moveTo>
                  <a:pt x="375264" y="152390"/>
                </a:moveTo>
                <a:lnTo>
                  <a:pt x="24785" y="152390"/>
                </a:lnTo>
                <a:lnTo>
                  <a:pt x="21140" y="151656"/>
                </a:lnTo>
                <a:lnTo>
                  <a:pt x="0" y="127601"/>
                </a:lnTo>
                <a:lnTo>
                  <a:pt x="0" y="123824"/>
                </a:lnTo>
                <a:lnTo>
                  <a:pt x="0" y="24770"/>
                </a:lnTo>
                <a:lnTo>
                  <a:pt x="24785" y="0"/>
                </a:lnTo>
                <a:lnTo>
                  <a:pt x="375264" y="0"/>
                </a:lnTo>
                <a:lnTo>
                  <a:pt x="400049" y="24770"/>
                </a:lnTo>
                <a:lnTo>
                  <a:pt x="400049" y="127601"/>
                </a:lnTo>
                <a:lnTo>
                  <a:pt x="378909" y="151656"/>
                </a:lnTo>
                <a:lnTo>
                  <a:pt x="375264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9649" y="675321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01700" y="4184073"/>
            <a:ext cx="5872480" cy="2679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6385" marR="47625">
              <a:lnSpc>
                <a:spcPct val="123900"/>
              </a:lnSpc>
              <a:spcBef>
                <a:spcPts val="100"/>
              </a:spcBef>
            </a:pPr>
            <a:r>
              <a:rPr dirty="0" sz="1200">
                <a:latin typeface="SimSun-ExtB"/>
                <a:cs typeface="SimSun-ExtB"/>
              </a:rPr>
              <a:t>This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will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display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7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users</a:t>
            </a:r>
            <a:r>
              <a:rPr dirty="0" sz="800" spc="19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array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table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format,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making</a:t>
            </a:r>
            <a:r>
              <a:rPr dirty="0" sz="1200" spc="-260">
                <a:latin typeface="SimSun-ExtB"/>
                <a:cs typeface="SimSun-ExtB"/>
              </a:rPr>
              <a:t> it </a:t>
            </a:r>
            <a:r>
              <a:rPr dirty="0" sz="1200" spc="-25">
                <a:latin typeface="SimSun-ExtB"/>
                <a:cs typeface="SimSun-ExtB"/>
              </a:rPr>
              <a:t>easier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view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p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50">
                <a:latin typeface="SimSun-ExtB"/>
                <a:cs typeface="SimSun-ExtB"/>
              </a:rPr>
              <a:t>ope</a:t>
            </a:r>
            <a:r>
              <a:rPr dirty="0" sz="1200" spc="65">
                <a:latin typeface="SimSun-ExtB"/>
                <a:cs typeface="SimSun-ExtB"/>
              </a:rPr>
              <a:t>r</a:t>
            </a:r>
            <a:r>
              <a:rPr dirty="0" sz="1200" spc="-100">
                <a:latin typeface="SimSun-ExtB"/>
                <a:cs typeface="SimSun-ExtB"/>
              </a:rPr>
              <a:t>ties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85">
                <a:latin typeface="SimSun-ExtB"/>
                <a:cs typeface="SimSun-ExtB"/>
              </a:rPr>
              <a:t>ach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object.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500" spc="90" b="1">
                <a:latin typeface="Tahoma"/>
                <a:cs typeface="Tahoma"/>
              </a:rPr>
              <a:t>C</a:t>
            </a:r>
            <a:r>
              <a:rPr dirty="0" sz="1500" spc="-65" b="1">
                <a:latin typeface="Tahoma"/>
                <a:cs typeface="Tahoma"/>
              </a:rPr>
              <a:t>l</a:t>
            </a:r>
            <a:r>
              <a:rPr dirty="0" sz="1500" spc="-5" b="1">
                <a:latin typeface="Tahoma"/>
                <a:cs typeface="Tahoma"/>
              </a:rPr>
              <a:t>e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-40" b="1">
                <a:latin typeface="Tahoma"/>
                <a:cs typeface="Tahoma"/>
              </a:rPr>
              <a:t>r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90" b="1">
                <a:latin typeface="Tahoma"/>
                <a:cs typeface="Tahoma"/>
              </a:rPr>
              <a:t>t</a:t>
            </a:r>
            <a:r>
              <a:rPr dirty="0" sz="1500" spc="-45" b="1">
                <a:latin typeface="Tahoma"/>
                <a:cs typeface="Tahoma"/>
              </a:rPr>
              <a:t>h</a:t>
            </a:r>
            <a:r>
              <a:rPr dirty="0" sz="1500" b="1">
                <a:latin typeface="Tahoma"/>
                <a:cs typeface="Tahoma"/>
              </a:rPr>
              <a:t>e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90" b="1">
                <a:latin typeface="Tahoma"/>
                <a:cs typeface="Tahoma"/>
              </a:rPr>
              <a:t>C</a:t>
            </a:r>
            <a:r>
              <a:rPr dirty="0" sz="1500" spc="-25" b="1">
                <a:latin typeface="Tahoma"/>
                <a:cs typeface="Tahoma"/>
              </a:rPr>
              <a:t>o</a:t>
            </a:r>
            <a:r>
              <a:rPr dirty="0" sz="1500" spc="-45" b="1">
                <a:latin typeface="Tahoma"/>
                <a:cs typeface="Tahoma"/>
              </a:rPr>
              <a:t>n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25" b="1">
                <a:latin typeface="Tahoma"/>
                <a:cs typeface="Tahoma"/>
              </a:rPr>
              <a:t>o</a:t>
            </a:r>
            <a:r>
              <a:rPr dirty="0" sz="1500" spc="-65" b="1">
                <a:latin typeface="Tahoma"/>
                <a:cs typeface="Tahoma"/>
              </a:rPr>
              <a:t>l</a:t>
            </a:r>
            <a:r>
              <a:rPr dirty="0" sz="1500" spc="-15" b="1">
                <a:latin typeface="Tahoma"/>
                <a:cs typeface="Tahoma"/>
              </a:rPr>
              <a:t>e</a:t>
            </a:r>
            <a:r>
              <a:rPr dirty="0" sz="1500" spc="-45" b="1">
                <a:latin typeface="Tahoma"/>
                <a:cs typeface="Tahoma"/>
              </a:rPr>
              <a:t>: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465"/>
              </a:spcBef>
            </a:pPr>
            <a:r>
              <a:rPr dirty="0" sz="1200" spc="65">
                <a:latin typeface="SimSun-ExtB"/>
                <a:cs typeface="SimSun-ExtB"/>
              </a:rPr>
              <a:t>Sometimes,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might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want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clear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Console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get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rid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85">
                <a:latin typeface="SimSun-ExtB"/>
                <a:cs typeface="SimSun-ExtB"/>
              </a:rPr>
              <a:t>all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logs.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do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this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by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typing: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SimSun-ExtB"/>
              <a:cs typeface="SimSun-ExtB"/>
            </a:endParaRPr>
          </a:p>
          <a:p>
            <a:pPr marL="164465">
              <a:lnSpc>
                <a:spcPct val="100000"/>
              </a:lnSpc>
            </a:pPr>
            <a:r>
              <a:rPr dirty="0" sz="1200">
                <a:latin typeface="Courier New"/>
                <a:cs typeface="Courier New"/>
              </a:rPr>
              <a:t>console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clear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  <a:spcBef>
                <a:spcPts val="910"/>
              </a:spcBef>
            </a:pPr>
            <a:r>
              <a:rPr dirty="0" sz="1200">
                <a:latin typeface="SimSun-ExtB"/>
                <a:cs typeface="SimSun-ExtB"/>
              </a:rPr>
              <a:t>This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cl</a:t>
            </a:r>
            <a:r>
              <a:rPr dirty="0" sz="1200" spc="-35">
                <a:latin typeface="SimSun-ExtB"/>
                <a:cs typeface="SimSun-ExtB"/>
              </a:rPr>
              <a:t>e</a:t>
            </a:r>
            <a:r>
              <a:rPr dirty="0" sz="1200" spc="-15">
                <a:latin typeface="SimSun-ExtB"/>
                <a:cs typeface="SimSun-ExtB"/>
              </a:rPr>
              <a:t>ars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console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wind</a:t>
            </a:r>
            <a:r>
              <a:rPr dirty="0" sz="1200" spc="60">
                <a:latin typeface="SimSun-ExtB"/>
                <a:cs typeface="SimSun-ExtB"/>
              </a:rPr>
              <a:t>o</a:t>
            </a:r>
            <a:r>
              <a:rPr dirty="0" sz="1200" spc="290">
                <a:latin typeface="SimSun-ExtB"/>
                <a:cs typeface="SimSun-ExtB"/>
              </a:rPr>
              <a:t>w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62149" y="8791568"/>
            <a:ext cx="333375" cy="152400"/>
          </a:xfrm>
          <a:custGeom>
            <a:avLst/>
            <a:gdLst/>
            <a:ahLst/>
            <a:cxnLst/>
            <a:rect l="l" t="t" r="r" b="b"/>
            <a:pathLst>
              <a:path w="333375" h="152400">
                <a:moveTo>
                  <a:pt x="308589" y="152390"/>
                </a:moveTo>
                <a:lnTo>
                  <a:pt x="24785" y="152390"/>
                </a:lnTo>
                <a:lnTo>
                  <a:pt x="21140" y="151656"/>
                </a:lnTo>
                <a:lnTo>
                  <a:pt x="0" y="127601"/>
                </a:lnTo>
                <a:lnTo>
                  <a:pt x="0" y="123824"/>
                </a:lnTo>
                <a:lnTo>
                  <a:pt x="0" y="24770"/>
                </a:lnTo>
                <a:lnTo>
                  <a:pt x="24785" y="0"/>
                </a:lnTo>
                <a:lnTo>
                  <a:pt x="308589" y="0"/>
                </a:lnTo>
                <a:lnTo>
                  <a:pt x="333374" y="24770"/>
                </a:lnTo>
                <a:lnTo>
                  <a:pt x="333374" y="127601"/>
                </a:lnTo>
                <a:lnTo>
                  <a:pt x="312234" y="151656"/>
                </a:lnTo>
                <a:lnTo>
                  <a:pt x="308589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52774" y="8791568"/>
            <a:ext cx="457200" cy="152400"/>
          </a:xfrm>
          <a:custGeom>
            <a:avLst/>
            <a:gdLst/>
            <a:ahLst/>
            <a:cxnLst/>
            <a:rect l="l" t="t" r="r" b="b"/>
            <a:pathLst>
              <a:path w="457200" h="152400">
                <a:moveTo>
                  <a:pt x="432414" y="152390"/>
                </a:moveTo>
                <a:lnTo>
                  <a:pt x="24785" y="152390"/>
                </a:lnTo>
                <a:lnTo>
                  <a:pt x="21140" y="151656"/>
                </a:lnTo>
                <a:lnTo>
                  <a:pt x="0" y="127601"/>
                </a:lnTo>
                <a:lnTo>
                  <a:pt x="0" y="123824"/>
                </a:lnTo>
                <a:lnTo>
                  <a:pt x="0" y="24770"/>
                </a:lnTo>
                <a:lnTo>
                  <a:pt x="24785" y="0"/>
                </a:lnTo>
                <a:lnTo>
                  <a:pt x="432414" y="0"/>
                </a:lnTo>
                <a:lnTo>
                  <a:pt x="457199" y="24770"/>
                </a:lnTo>
                <a:lnTo>
                  <a:pt x="457199" y="127601"/>
                </a:lnTo>
                <a:lnTo>
                  <a:pt x="436059" y="151656"/>
                </a:lnTo>
                <a:lnTo>
                  <a:pt x="432414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01700" y="7464425"/>
            <a:ext cx="2766695" cy="1477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45" b="1">
                <a:latin typeface="Tahoma"/>
                <a:cs typeface="Tahoma"/>
              </a:rPr>
              <a:t>E</a:t>
            </a:r>
            <a:r>
              <a:rPr dirty="0" sz="2250" spc="-125" b="1">
                <a:latin typeface="Tahoma"/>
                <a:cs typeface="Tahoma"/>
              </a:rPr>
              <a:t>x</a:t>
            </a:r>
            <a:r>
              <a:rPr dirty="0" sz="2250" spc="-25" b="1">
                <a:latin typeface="Tahoma"/>
                <a:cs typeface="Tahoma"/>
              </a:rPr>
              <a:t>e</a:t>
            </a:r>
            <a:r>
              <a:rPr dirty="0" sz="2250" spc="-140" b="1">
                <a:latin typeface="Tahoma"/>
                <a:cs typeface="Tahoma"/>
              </a:rPr>
              <a:t>r</a:t>
            </a:r>
            <a:r>
              <a:rPr dirty="0" sz="2250" spc="110" b="1">
                <a:latin typeface="Tahoma"/>
                <a:cs typeface="Tahoma"/>
              </a:rPr>
              <a:t>c</a:t>
            </a:r>
            <a:r>
              <a:rPr dirty="0" sz="2250" spc="-95" b="1">
                <a:latin typeface="Tahoma"/>
                <a:cs typeface="Tahoma"/>
              </a:rPr>
              <a:t>i</a:t>
            </a:r>
            <a:r>
              <a:rPr dirty="0" sz="2250" spc="75" b="1">
                <a:latin typeface="Tahoma"/>
                <a:cs typeface="Tahoma"/>
              </a:rPr>
              <a:t>s</a:t>
            </a:r>
            <a:r>
              <a:rPr dirty="0" sz="2250" b="1">
                <a:latin typeface="Tahoma"/>
                <a:cs typeface="Tahoma"/>
              </a:rPr>
              <a:t>e</a:t>
            </a:r>
            <a:r>
              <a:rPr dirty="0" sz="2250" spc="-175" b="1">
                <a:latin typeface="Tahoma"/>
                <a:cs typeface="Tahoma"/>
              </a:rPr>
              <a:t> </a:t>
            </a:r>
            <a:r>
              <a:rPr dirty="0" sz="2250" spc="80" b="1">
                <a:latin typeface="Tahoma"/>
                <a:cs typeface="Tahoma"/>
              </a:rPr>
              <a:t>-</a:t>
            </a:r>
            <a:r>
              <a:rPr dirty="0" sz="2250" spc="-175" b="1">
                <a:latin typeface="Tahoma"/>
                <a:cs typeface="Tahoma"/>
              </a:rPr>
              <a:t> </a:t>
            </a:r>
            <a:r>
              <a:rPr dirty="0" sz="2250" spc="-20" b="1">
                <a:latin typeface="Tahoma"/>
                <a:cs typeface="Tahoma"/>
              </a:rPr>
              <a:t>2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800" spc="-85" b="1">
                <a:latin typeface="Tahoma"/>
                <a:cs typeface="Tahoma"/>
              </a:rPr>
              <a:t>D</a:t>
            </a:r>
            <a:r>
              <a:rPr dirty="0" sz="1800" spc="-25" b="1">
                <a:latin typeface="Tahoma"/>
                <a:cs typeface="Tahoma"/>
              </a:rPr>
              <a:t>O</a:t>
            </a:r>
            <a:r>
              <a:rPr dirty="0" sz="1800" spc="50" b="1">
                <a:latin typeface="Tahoma"/>
                <a:cs typeface="Tahoma"/>
              </a:rPr>
              <a:t>M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395" b="1">
                <a:latin typeface="Tahoma"/>
                <a:cs typeface="Tahoma"/>
              </a:rPr>
              <a:t>I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155" b="1">
                <a:latin typeface="Tahoma"/>
                <a:cs typeface="Tahoma"/>
              </a:rPr>
              <a:t>t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105" b="1">
                <a:latin typeface="Tahoma"/>
                <a:cs typeface="Tahoma"/>
              </a:rPr>
              <a:t>r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75" b="1">
                <a:latin typeface="Tahoma"/>
                <a:cs typeface="Tahoma"/>
              </a:rPr>
              <a:t>c</a:t>
            </a:r>
            <a:r>
              <a:rPr dirty="0" sz="1800" spc="-135" b="1">
                <a:latin typeface="Tahoma"/>
                <a:cs typeface="Tahoma"/>
              </a:rPr>
              <a:t>t</a:t>
            </a:r>
            <a:r>
              <a:rPr dirty="0" sz="1800" spc="-95" b="1">
                <a:latin typeface="Tahoma"/>
                <a:cs typeface="Tahoma"/>
              </a:rPr>
              <a:t>i</a:t>
            </a:r>
            <a:r>
              <a:rPr dirty="0" sz="1800" spc="-35" b="1">
                <a:latin typeface="Tahoma"/>
                <a:cs typeface="Tahoma"/>
              </a:rPr>
              <a:t>o</a:t>
            </a:r>
            <a:r>
              <a:rPr dirty="0" sz="1800" spc="-55" b="1">
                <a:latin typeface="Tahoma"/>
                <a:cs typeface="Tahoma"/>
              </a:rPr>
              <a:t>n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200" spc="-8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this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structu</a:t>
            </a:r>
            <a:r>
              <a:rPr dirty="0" sz="1200" spc="-70">
                <a:latin typeface="SimSun-ExtB"/>
                <a:cs typeface="SimSun-ExtB"/>
              </a:rPr>
              <a:t>r</a:t>
            </a:r>
            <a:r>
              <a:rPr dirty="0" sz="1200" spc="-80">
                <a:latin typeface="SimSun-ExtB"/>
                <a:cs typeface="SimSun-ExtB"/>
              </a:rPr>
              <a:t>e,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5">
                <a:latin typeface="SimSun-ExtB"/>
                <a:cs typeface="SimSun-ExtB"/>
              </a:rPr>
              <a:t>w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h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45">
                <a:latin typeface="SimSun-ExtB"/>
                <a:cs typeface="SimSun-ExtB"/>
              </a:rPr>
              <a:t>v</a:t>
            </a:r>
            <a:r>
              <a:rPr dirty="0" sz="1200" spc="-80">
                <a:latin typeface="SimSun-ExtB"/>
                <a:cs typeface="SimSun-ExtB"/>
              </a:rPr>
              <a:t>e: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050"/>
              </a:spcBef>
            </a:pPr>
            <a:r>
              <a:rPr dirty="0" sz="1200" spc="-425">
                <a:latin typeface="SimSun-ExtB"/>
                <a:cs typeface="SimSun-ExtB"/>
              </a:rPr>
              <a:t>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225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h</a:t>
            </a:r>
            <a:r>
              <a:rPr dirty="0" sz="1200" spc="110">
                <a:latin typeface="SimSun-ExtB"/>
                <a:cs typeface="SimSun-ExtB"/>
              </a:rPr>
              <a:t>e</a:t>
            </a:r>
            <a:r>
              <a:rPr dirty="0" sz="1200" spc="25">
                <a:latin typeface="SimSun-ExtB"/>
                <a:cs typeface="SimSun-ExtB"/>
              </a:rPr>
              <a:t>ading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&lt;h1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&gt;</a:t>
            </a:r>
            <a:r>
              <a:rPr dirty="0" sz="800" spc="18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ID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heade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r</a:t>
            </a:r>
            <a:r>
              <a:rPr dirty="0" sz="800" spc="-15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6849" y="5286369"/>
            <a:ext cx="5391150" cy="762000"/>
          </a:xfrm>
          <a:custGeom>
            <a:avLst/>
            <a:gdLst/>
            <a:ahLst/>
            <a:cxnLst/>
            <a:rect l="l" t="t" r="r" b="b"/>
            <a:pathLst>
              <a:path w="5391150" h="762000">
                <a:moveTo>
                  <a:pt x="5366363" y="761990"/>
                </a:moveTo>
                <a:lnTo>
                  <a:pt x="24785" y="761990"/>
                </a:lnTo>
                <a:lnTo>
                  <a:pt x="21140" y="761256"/>
                </a:lnTo>
                <a:lnTo>
                  <a:pt x="0" y="737201"/>
                </a:lnTo>
                <a:lnTo>
                  <a:pt x="0" y="733424"/>
                </a:lnTo>
                <a:lnTo>
                  <a:pt x="0" y="24770"/>
                </a:lnTo>
                <a:lnTo>
                  <a:pt x="24785" y="0"/>
                </a:lnTo>
                <a:lnTo>
                  <a:pt x="5366363" y="0"/>
                </a:lnTo>
                <a:lnTo>
                  <a:pt x="5391149" y="24770"/>
                </a:lnTo>
                <a:lnTo>
                  <a:pt x="5391149" y="737201"/>
                </a:lnTo>
                <a:lnTo>
                  <a:pt x="5370008" y="761256"/>
                </a:lnTo>
                <a:lnTo>
                  <a:pt x="5366363" y="761990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6849" y="6991343"/>
            <a:ext cx="5391150" cy="1447800"/>
          </a:xfrm>
          <a:custGeom>
            <a:avLst/>
            <a:gdLst/>
            <a:ahLst/>
            <a:cxnLst/>
            <a:rect l="l" t="t" r="r" b="b"/>
            <a:pathLst>
              <a:path w="5391150" h="1447800">
                <a:moveTo>
                  <a:pt x="5366363" y="1447790"/>
                </a:moveTo>
                <a:lnTo>
                  <a:pt x="24785" y="1447790"/>
                </a:lnTo>
                <a:lnTo>
                  <a:pt x="21140" y="1447055"/>
                </a:lnTo>
                <a:lnTo>
                  <a:pt x="0" y="1423001"/>
                </a:lnTo>
                <a:lnTo>
                  <a:pt x="0" y="1419224"/>
                </a:lnTo>
                <a:lnTo>
                  <a:pt x="0" y="24770"/>
                </a:lnTo>
                <a:lnTo>
                  <a:pt x="24785" y="0"/>
                </a:lnTo>
                <a:lnTo>
                  <a:pt x="5366363" y="0"/>
                </a:lnTo>
                <a:lnTo>
                  <a:pt x="5391149" y="24770"/>
                </a:lnTo>
                <a:lnTo>
                  <a:pt x="5391149" y="1423001"/>
                </a:lnTo>
                <a:lnTo>
                  <a:pt x="5370008" y="1447055"/>
                </a:lnTo>
                <a:lnTo>
                  <a:pt x="5366363" y="1447790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67024" y="981069"/>
            <a:ext cx="466725" cy="152400"/>
          </a:xfrm>
          <a:custGeom>
            <a:avLst/>
            <a:gdLst/>
            <a:ahLst/>
            <a:cxnLst/>
            <a:rect l="l" t="t" r="r" b="b"/>
            <a:pathLst>
              <a:path w="466725" h="152400">
                <a:moveTo>
                  <a:pt x="441939" y="152390"/>
                </a:moveTo>
                <a:lnTo>
                  <a:pt x="24785" y="152390"/>
                </a:lnTo>
                <a:lnTo>
                  <a:pt x="21140" y="151656"/>
                </a:lnTo>
                <a:lnTo>
                  <a:pt x="0" y="127601"/>
                </a:lnTo>
                <a:lnTo>
                  <a:pt x="0" y="123824"/>
                </a:lnTo>
                <a:lnTo>
                  <a:pt x="0" y="24780"/>
                </a:lnTo>
                <a:lnTo>
                  <a:pt x="24785" y="0"/>
                </a:lnTo>
                <a:lnTo>
                  <a:pt x="441939" y="0"/>
                </a:lnTo>
                <a:lnTo>
                  <a:pt x="466724" y="24780"/>
                </a:lnTo>
                <a:lnTo>
                  <a:pt x="466724" y="127601"/>
                </a:lnTo>
                <a:lnTo>
                  <a:pt x="445583" y="151656"/>
                </a:lnTo>
                <a:lnTo>
                  <a:pt x="441939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57399" y="1295394"/>
            <a:ext cx="400050" cy="161925"/>
          </a:xfrm>
          <a:custGeom>
            <a:avLst/>
            <a:gdLst/>
            <a:ahLst/>
            <a:cxnLst/>
            <a:rect l="l" t="t" r="r" b="b"/>
            <a:pathLst>
              <a:path w="400050" h="161925">
                <a:moveTo>
                  <a:pt x="375264" y="161915"/>
                </a:moveTo>
                <a:lnTo>
                  <a:pt x="24785" y="161915"/>
                </a:lnTo>
                <a:lnTo>
                  <a:pt x="21140" y="161190"/>
                </a:lnTo>
                <a:lnTo>
                  <a:pt x="0" y="137126"/>
                </a:lnTo>
                <a:lnTo>
                  <a:pt x="0" y="133349"/>
                </a:lnTo>
                <a:lnTo>
                  <a:pt x="0" y="24780"/>
                </a:lnTo>
                <a:lnTo>
                  <a:pt x="24785" y="0"/>
                </a:lnTo>
                <a:lnTo>
                  <a:pt x="375264" y="0"/>
                </a:lnTo>
                <a:lnTo>
                  <a:pt x="400049" y="24780"/>
                </a:lnTo>
                <a:lnTo>
                  <a:pt x="400049" y="137126"/>
                </a:lnTo>
                <a:lnTo>
                  <a:pt x="378909" y="161190"/>
                </a:lnTo>
                <a:lnTo>
                  <a:pt x="375264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33774" y="1295394"/>
            <a:ext cx="647700" cy="161925"/>
          </a:xfrm>
          <a:custGeom>
            <a:avLst/>
            <a:gdLst/>
            <a:ahLst/>
            <a:cxnLst/>
            <a:rect l="l" t="t" r="r" b="b"/>
            <a:pathLst>
              <a:path w="647700" h="161925">
                <a:moveTo>
                  <a:pt x="622914" y="161915"/>
                </a:moveTo>
                <a:lnTo>
                  <a:pt x="24785" y="161915"/>
                </a:lnTo>
                <a:lnTo>
                  <a:pt x="21140" y="161190"/>
                </a:lnTo>
                <a:lnTo>
                  <a:pt x="0" y="137126"/>
                </a:lnTo>
                <a:lnTo>
                  <a:pt x="0" y="133349"/>
                </a:lnTo>
                <a:lnTo>
                  <a:pt x="0" y="24780"/>
                </a:lnTo>
                <a:lnTo>
                  <a:pt x="24785" y="0"/>
                </a:lnTo>
                <a:lnTo>
                  <a:pt x="622914" y="0"/>
                </a:lnTo>
                <a:lnTo>
                  <a:pt x="647699" y="24780"/>
                </a:lnTo>
                <a:lnTo>
                  <a:pt x="647699" y="137126"/>
                </a:lnTo>
                <a:lnTo>
                  <a:pt x="626559" y="161190"/>
                </a:lnTo>
                <a:lnTo>
                  <a:pt x="622914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85874" y="28003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5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66849" y="2762244"/>
            <a:ext cx="3114675" cy="152400"/>
          </a:xfrm>
          <a:custGeom>
            <a:avLst/>
            <a:gdLst/>
            <a:ahLst/>
            <a:cxnLst/>
            <a:rect l="l" t="t" r="r" b="b"/>
            <a:pathLst>
              <a:path w="3114675" h="152400">
                <a:moveTo>
                  <a:pt x="3089888" y="152390"/>
                </a:moveTo>
                <a:lnTo>
                  <a:pt x="24785" y="152390"/>
                </a:lnTo>
                <a:lnTo>
                  <a:pt x="21140" y="151665"/>
                </a:lnTo>
                <a:lnTo>
                  <a:pt x="0" y="127611"/>
                </a:lnTo>
                <a:lnTo>
                  <a:pt x="0" y="123824"/>
                </a:lnTo>
                <a:lnTo>
                  <a:pt x="0" y="24780"/>
                </a:lnTo>
                <a:lnTo>
                  <a:pt x="24785" y="0"/>
                </a:lnTo>
                <a:lnTo>
                  <a:pt x="3089888" y="0"/>
                </a:lnTo>
                <a:lnTo>
                  <a:pt x="3114674" y="24780"/>
                </a:lnTo>
                <a:lnTo>
                  <a:pt x="3114674" y="127611"/>
                </a:lnTo>
                <a:lnTo>
                  <a:pt x="3093533" y="151665"/>
                </a:lnTo>
                <a:lnTo>
                  <a:pt x="3089888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5874" y="33527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5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66849" y="3314694"/>
            <a:ext cx="3362325" cy="152400"/>
          </a:xfrm>
          <a:custGeom>
            <a:avLst/>
            <a:gdLst/>
            <a:ahLst/>
            <a:cxnLst/>
            <a:rect l="l" t="t" r="r" b="b"/>
            <a:pathLst>
              <a:path w="3362325" h="152400">
                <a:moveTo>
                  <a:pt x="3337538" y="152390"/>
                </a:moveTo>
                <a:lnTo>
                  <a:pt x="24785" y="152390"/>
                </a:lnTo>
                <a:lnTo>
                  <a:pt x="21140" y="151656"/>
                </a:lnTo>
                <a:lnTo>
                  <a:pt x="0" y="127611"/>
                </a:lnTo>
                <a:lnTo>
                  <a:pt x="0" y="123824"/>
                </a:lnTo>
                <a:lnTo>
                  <a:pt x="0" y="24770"/>
                </a:lnTo>
                <a:lnTo>
                  <a:pt x="24785" y="0"/>
                </a:lnTo>
                <a:lnTo>
                  <a:pt x="3337538" y="0"/>
                </a:lnTo>
                <a:lnTo>
                  <a:pt x="3362324" y="24770"/>
                </a:lnTo>
                <a:lnTo>
                  <a:pt x="3362324" y="127611"/>
                </a:lnTo>
                <a:lnTo>
                  <a:pt x="3341183" y="151656"/>
                </a:lnTo>
                <a:lnTo>
                  <a:pt x="3337538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95549" y="3543294"/>
            <a:ext cx="457200" cy="152400"/>
          </a:xfrm>
          <a:custGeom>
            <a:avLst/>
            <a:gdLst/>
            <a:ahLst/>
            <a:cxnLst/>
            <a:rect l="l" t="t" r="r" b="b"/>
            <a:pathLst>
              <a:path w="457200" h="152400">
                <a:moveTo>
                  <a:pt x="432414" y="152390"/>
                </a:moveTo>
                <a:lnTo>
                  <a:pt x="24785" y="152390"/>
                </a:lnTo>
                <a:lnTo>
                  <a:pt x="21140" y="151656"/>
                </a:lnTo>
                <a:lnTo>
                  <a:pt x="0" y="127611"/>
                </a:lnTo>
                <a:lnTo>
                  <a:pt x="0" y="123824"/>
                </a:lnTo>
                <a:lnTo>
                  <a:pt x="0" y="24780"/>
                </a:lnTo>
                <a:lnTo>
                  <a:pt x="24785" y="0"/>
                </a:lnTo>
                <a:lnTo>
                  <a:pt x="432414" y="0"/>
                </a:lnTo>
                <a:lnTo>
                  <a:pt x="457199" y="24780"/>
                </a:lnTo>
                <a:lnTo>
                  <a:pt x="457199" y="127611"/>
                </a:lnTo>
                <a:lnTo>
                  <a:pt x="436059" y="151656"/>
                </a:lnTo>
                <a:lnTo>
                  <a:pt x="432414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85874" y="421956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02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66849" y="4181469"/>
            <a:ext cx="2543175" cy="152400"/>
          </a:xfrm>
          <a:custGeom>
            <a:avLst/>
            <a:gdLst/>
            <a:ahLst/>
            <a:cxnLst/>
            <a:rect l="l" t="t" r="r" b="b"/>
            <a:pathLst>
              <a:path w="2543175" h="152400">
                <a:moveTo>
                  <a:pt x="2518388" y="152390"/>
                </a:moveTo>
                <a:lnTo>
                  <a:pt x="24785" y="152390"/>
                </a:lnTo>
                <a:lnTo>
                  <a:pt x="21140" y="151665"/>
                </a:lnTo>
                <a:lnTo>
                  <a:pt x="0" y="127601"/>
                </a:lnTo>
                <a:lnTo>
                  <a:pt x="0" y="123824"/>
                </a:lnTo>
                <a:lnTo>
                  <a:pt x="0" y="24770"/>
                </a:lnTo>
                <a:lnTo>
                  <a:pt x="24785" y="0"/>
                </a:lnTo>
                <a:lnTo>
                  <a:pt x="2518388" y="0"/>
                </a:lnTo>
                <a:lnTo>
                  <a:pt x="2543174" y="24770"/>
                </a:lnTo>
                <a:lnTo>
                  <a:pt x="2543174" y="127601"/>
                </a:lnTo>
                <a:lnTo>
                  <a:pt x="2522033" y="151665"/>
                </a:lnTo>
                <a:lnTo>
                  <a:pt x="2518388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43648" y="4181469"/>
            <a:ext cx="466725" cy="152400"/>
          </a:xfrm>
          <a:custGeom>
            <a:avLst/>
            <a:gdLst/>
            <a:ahLst/>
            <a:cxnLst/>
            <a:rect l="l" t="t" r="r" b="b"/>
            <a:pathLst>
              <a:path w="466725" h="152400">
                <a:moveTo>
                  <a:pt x="441939" y="152390"/>
                </a:moveTo>
                <a:lnTo>
                  <a:pt x="24785" y="152390"/>
                </a:lnTo>
                <a:lnTo>
                  <a:pt x="21140" y="151665"/>
                </a:lnTo>
                <a:lnTo>
                  <a:pt x="0" y="127601"/>
                </a:lnTo>
                <a:lnTo>
                  <a:pt x="0" y="123824"/>
                </a:lnTo>
                <a:lnTo>
                  <a:pt x="0" y="24770"/>
                </a:lnTo>
                <a:lnTo>
                  <a:pt x="24785" y="0"/>
                </a:lnTo>
                <a:lnTo>
                  <a:pt x="441939" y="0"/>
                </a:lnTo>
                <a:lnTo>
                  <a:pt x="466724" y="24770"/>
                </a:lnTo>
                <a:lnTo>
                  <a:pt x="466724" y="127601"/>
                </a:lnTo>
                <a:lnTo>
                  <a:pt x="445584" y="151665"/>
                </a:lnTo>
                <a:lnTo>
                  <a:pt x="441939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85874" y="508634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15"/>
                </a:moveTo>
                <a:lnTo>
                  <a:pt x="20654" y="47615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01700" y="922684"/>
            <a:ext cx="5969000" cy="427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100"/>
              </a:spcBef>
            </a:pPr>
            <a:r>
              <a:rPr dirty="0" sz="1200" spc="-425">
                <a:latin typeface="SimSun-ExtB"/>
                <a:cs typeface="SimSun-ExtB"/>
              </a:rPr>
              <a:t>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225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bu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class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butto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n</a:t>
            </a:r>
            <a:r>
              <a:rPr dirty="0" sz="800" spc="-15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12700" marR="5080" indent="62865">
              <a:lnSpc>
                <a:spcPct val="171900"/>
              </a:lnSpc>
              <a:spcBef>
                <a:spcPts val="60"/>
              </a:spcBef>
            </a:pPr>
            <a:r>
              <a:rPr dirty="0" sz="1200" spc="-650">
                <a:latin typeface="SimSun-ExtB"/>
                <a:cs typeface="SimSun-ExtB"/>
              </a:rPr>
              <a:t></a:t>
            </a:r>
            <a:r>
              <a:rPr dirty="0" sz="1200" spc="-30">
                <a:latin typeface="SimSun-ExtB"/>
                <a:cs typeface="SimSun-ExtB"/>
              </a:rPr>
              <a:t> </a:t>
            </a:r>
            <a:r>
              <a:rPr dirty="0" sz="1200" spc="225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container</a:t>
            </a:r>
            <a:r>
              <a:rPr dirty="0" sz="1200" spc="75">
                <a:latin typeface="SimSun-ExtB"/>
                <a:cs typeface="SimSun-ExtB"/>
              </a:rPr>
              <a:t> </a:t>
            </a:r>
            <a:r>
              <a:rPr dirty="0" baseline="3472" sz="1200" spc="15">
                <a:solidFill>
                  <a:srgbClr val="EB5757"/>
                </a:solidFill>
                <a:latin typeface="Courier New"/>
                <a:cs typeface="Courier New"/>
              </a:rPr>
              <a:t>&lt;div&gt;</a:t>
            </a:r>
            <a:r>
              <a:rPr dirty="0" baseline="3472" sz="1200" spc="30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class</a:t>
            </a:r>
            <a:r>
              <a:rPr dirty="0" sz="1200" spc="80">
                <a:latin typeface="SimSun-ExtB"/>
                <a:cs typeface="SimSun-ExtB"/>
              </a:rPr>
              <a:t> </a:t>
            </a:r>
            <a:r>
              <a:rPr dirty="0" baseline="3472" sz="1200" spc="15">
                <a:solidFill>
                  <a:srgbClr val="EB5757"/>
                </a:solidFill>
                <a:latin typeface="Courier New"/>
                <a:cs typeface="Courier New"/>
              </a:rPr>
              <a:t>container</a:t>
            </a:r>
            <a:r>
              <a:rPr dirty="0" baseline="3472" sz="1200" spc="292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will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hold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some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dynamic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content.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Now,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25">
                <a:latin typeface="SimSun-ExtB"/>
                <a:cs typeface="SimSun-ExtB"/>
              </a:rPr>
              <a:t>let's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write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JavaScript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interacts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this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page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via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Console</a:t>
            </a:r>
            <a:r>
              <a:rPr dirty="0" sz="1200" spc="-25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800" spc="-395" b="1">
                <a:latin typeface="Tahoma"/>
                <a:cs typeface="Tahoma"/>
              </a:rPr>
              <a:t>I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155" b="1">
                <a:latin typeface="Tahoma"/>
                <a:cs typeface="Tahoma"/>
              </a:rPr>
              <a:t>t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105" b="1">
                <a:latin typeface="Tahoma"/>
                <a:cs typeface="Tahoma"/>
              </a:rPr>
              <a:t>r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75" b="1">
                <a:latin typeface="Tahoma"/>
                <a:cs typeface="Tahoma"/>
              </a:rPr>
              <a:t>c</a:t>
            </a:r>
            <a:r>
              <a:rPr dirty="0" sz="1800" spc="-135" b="1">
                <a:latin typeface="Tahoma"/>
                <a:cs typeface="Tahoma"/>
              </a:rPr>
              <a:t>t</a:t>
            </a:r>
            <a:r>
              <a:rPr dirty="0" sz="1800" spc="-95" b="1">
                <a:latin typeface="Tahoma"/>
                <a:cs typeface="Tahoma"/>
              </a:rPr>
              <a:t>i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10" b="1">
                <a:latin typeface="Tahoma"/>
                <a:cs typeface="Tahoma"/>
              </a:rPr>
              <a:t>g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114" b="1">
                <a:latin typeface="Tahoma"/>
                <a:cs typeface="Tahoma"/>
              </a:rPr>
              <a:t>w</a:t>
            </a:r>
            <a:r>
              <a:rPr dirty="0" sz="1800" spc="-95" b="1">
                <a:latin typeface="Tahoma"/>
                <a:cs typeface="Tahoma"/>
              </a:rPr>
              <a:t>i</a:t>
            </a:r>
            <a:r>
              <a:rPr dirty="0" sz="1800" spc="-130" b="1">
                <a:latin typeface="Tahoma"/>
                <a:cs typeface="Tahoma"/>
              </a:rPr>
              <a:t>t</a:t>
            </a:r>
            <a:r>
              <a:rPr dirty="0" sz="1800" spc="-55" b="1">
                <a:latin typeface="Tahoma"/>
                <a:cs typeface="Tahoma"/>
              </a:rPr>
              <a:t>h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130" b="1">
                <a:latin typeface="Tahoma"/>
                <a:cs typeface="Tahoma"/>
              </a:rPr>
              <a:t>t</a:t>
            </a:r>
            <a:r>
              <a:rPr dirty="0" sz="1800" spc="-75" b="1">
                <a:latin typeface="Tahoma"/>
                <a:cs typeface="Tahoma"/>
              </a:rPr>
              <a:t>h</a:t>
            </a:r>
            <a:r>
              <a:rPr dirty="0" sz="1800" spc="-5" b="1">
                <a:latin typeface="Tahoma"/>
                <a:cs typeface="Tahoma"/>
              </a:rPr>
              <a:t>e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85" b="1">
                <a:latin typeface="Tahoma"/>
                <a:cs typeface="Tahoma"/>
              </a:rPr>
              <a:t>D</a:t>
            </a:r>
            <a:r>
              <a:rPr dirty="0" sz="1800" spc="-25" b="1">
                <a:latin typeface="Tahoma"/>
                <a:cs typeface="Tahoma"/>
              </a:rPr>
              <a:t>O</a:t>
            </a:r>
            <a:r>
              <a:rPr dirty="0" sz="1800" spc="50" b="1">
                <a:latin typeface="Tahoma"/>
                <a:cs typeface="Tahoma"/>
              </a:rPr>
              <a:t>M</a:t>
            </a:r>
            <a:endParaRPr sz="1800">
              <a:latin typeface="Tahoma"/>
              <a:cs typeface="Tahoma"/>
            </a:endParaRPr>
          </a:p>
          <a:p>
            <a:pPr marL="75565">
              <a:lnSpc>
                <a:spcPct val="100000"/>
              </a:lnSpc>
              <a:spcBef>
                <a:spcPts val="1065"/>
              </a:spcBef>
            </a:pPr>
            <a:r>
              <a:rPr dirty="0" sz="1200" spc="-425">
                <a:latin typeface="SimSun-ExtB"/>
                <a:cs typeface="SimSun-ExtB"/>
              </a:rPr>
              <a:t>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10" b="1">
                <a:latin typeface="Tahoma"/>
                <a:cs typeface="Tahoma"/>
              </a:rPr>
              <a:t>Selecting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Elemen</a:t>
            </a:r>
            <a:r>
              <a:rPr dirty="0" sz="1200" spc="-30" b="1">
                <a:latin typeface="Tahoma"/>
                <a:cs typeface="Tahoma"/>
              </a:rPr>
              <a:t>t</a:t>
            </a:r>
            <a:r>
              <a:rPr dirty="0" sz="1200" spc="50" b="1">
                <a:latin typeface="Tahoma"/>
                <a:cs typeface="Tahoma"/>
              </a:rPr>
              <a:t>s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60705" marR="291465" indent="41910">
              <a:lnSpc>
                <a:spcPct val="123900"/>
              </a:lnSpc>
              <a:spcBef>
                <a:spcPts val="705"/>
              </a:spcBef>
            </a:pP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let</a:t>
            </a:r>
            <a:r>
              <a:rPr dirty="0" sz="800" spc="2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heading</a:t>
            </a:r>
            <a:r>
              <a:rPr dirty="0" sz="800" spc="3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=</a:t>
            </a:r>
            <a:r>
              <a:rPr dirty="0" sz="800" spc="3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document.getElementById('header');</a:t>
            </a:r>
            <a:r>
              <a:rPr dirty="0" sz="800" spc="20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selects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header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element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using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its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10">
                <a:latin typeface="SimSun-ExtB"/>
                <a:cs typeface="SimSun-ExtB"/>
              </a:rPr>
              <a:t>ID.</a:t>
            </a:r>
            <a:endParaRPr sz="1200">
              <a:latin typeface="SimSun-ExtB"/>
              <a:cs typeface="SimSun-ExtB"/>
            </a:endParaRPr>
          </a:p>
          <a:p>
            <a:pPr marL="560705" marR="263525" indent="41910">
              <a:lnSpc>
                <a:spcPct val="125000"/>
              </a:lnSpc>
              <a:spcBef>
                <a:spcPts val="765"/>
              </a:spcBef>
            </a:pP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let</a:t>
            </a:r>
            <a:r>
              <a:rPr dirty="0" sz="800" spc="2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clickButton</a:t>
            </a:r>
            <a:r>
              <a:rPr dirty="0" sz="800" spc="3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=</a:t>
            </a:r>
            <a:r>
              <a:rPr dirty="0" sz="800" spc="3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document.querySelector('.button');</a:t>
            </a:r>
            <a:r>
              <a:rPr dirty="0" sz="800" spc="204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selects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60">
                <a:latin typeface="SimSun-ExtB"/>
                <a:cs typeface="SimSun-ExtB"/>
              </a:rPr>
              <a:t>first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element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class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butto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n</a:t>
            </a:r>
            <a:r>
              <a:rPr dirty="0" sz="800" spc="-15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019"/>
              </a:spcBef>
            </a:pPr>
            <a:r>
              <a:rPr dirty="0" sz="1200" spc="-425">
                <a:latin typeface="SimSun-ExtB"/>
                <a:cs typeface="SimSun-ExtB"/>
              </a:rPr>
              <a:t>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20" b="1">
                <a:latin typeface="Tahoma"/>
                <a:cs typeface="Tahoma"/>
              </a:rPr>
              <a:t>Manipulating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T</a:t>
            </a:r>
            <a:r>
              <a:rPr dirty="0" sz="1200" spc="-25" b="1">
                <a:latin typeface="Tahoma"/>
                <a:cs typeface="Tahoma"/>
              </a:rPr>
              <a:t>e</a:t>
            </a:r>
            <a:r>
              <a:rPr dirty="0" sz="1200" spc="-15" b="1">
                <a:latin typeface="Tahoma"/>
                <a:cs typeface="Tahoma"/>
              </a:rPr>
              <a:t>x</a:t>
            </a:r>
            <a:r>
              <a:rPr dirty="0" sz="1200" spc="-60" b="1">
                <a:latin typeface="Tahoma"/>
                <a:cs typeface="Tahoma"/>
              </a:rPr>
              <a:t>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Con</a:t>
            </a:r>
            <a:r>
              <a:rPr dirty="0" sz="1200" spc="-15" b="1">
                <a:latin typeface="Tahoma"/>
                <a:cs typeface="Tahoma"/>
              </a:rPr>
              <a:t>t</a:t>
            </a:r>
            <a:r>
              <a:rPr dirty="0" sz="1200" spc="-30" b="1">
                <a:latin typeface="Tahoma"/>
                <a:cs typeface="Tahoma"/>
              </a:rPr>
              <a:t>ent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602615">
              <a:lnSpc>
                <a:spcPct val="100000"/>
              </a:lnSpc>
              <a:spcBef>
                <a:spcPts val="1125"/>
              </a:spcBef>
            </a:pP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header.textContent</a:t>
            </a:r>
            <a:r>
              <a:rPr dirty="0" sz="800" spc="2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=</a:t>
            </a:r>
            <a:r>
              <a:rPr dirty="0" sz="800" spc="2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'New</a:t>
            </a:r>
            <a:r>
              <a:rPr dirty="0" sz="800" spc="2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Header</a:t>
            </a:r>
            <a:r>
              <a:rPr dirty="0" sz="800" spc="2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Text';</a:t>
            </a:r>
            <a:r>
              <a:rPr dirty="0" sz="800" spc="19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changes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text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content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7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header</a:t>
            </a:r>
            <a:endParaRPr sz="800">
              <a:latin typeface="Courier New"/>
              <a:cs typeface="Courier New"/>
            </a:endParaRPr>
          </a:p>
          <a:p>
            <a:pPr marL="560705">
              <a:lnSpc>
                <a:spcPct val="100000"/>
              </a:lnSpc>
              <a:spcBef>
                <a:spcPts val="345"/>
              </a:spcBef>
            </a:pPr>
            <a:r>
              <a:rPr dirty="0" sz="1200" spc="45">
                <a:latin typeface="SimSun-ExtB"/>
                <a:cs typeface="SimSun-ExtB"/>
              </a:rPr>
              <a:t>element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n</a:t>
            </a:r>
            <a:r>
              <a:rPr dirty="0" sz="1200" spc="75">
                <a:latin typeface="SimSun-ExtB"/>
                <a:cs typeface="SimSun-ExtB"/>
              </a:rPr>
              <a:t>e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v</a:t>
            </a:r>
            <a:r>
              <a:rPr dirty="0" sz="1200" spc="-60">
                <a:latin typeface="SimSun-ExtB"/>
                <a:cs typeface="SimSun-ExtB"/>
              </a:rPr>
              <a:t>alue.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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Changing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S</a:t>
            </a:r>
            <a:r>
              <a:rPr dirty="0" sz="1200" spc="10" b="1">
                <a:latin typeface="Tahoma"/>
                <a:cs typeface="Tahoma"/>
              </a:rPr>
              <a:t>t</a:t>
            </a:r>
            <a:r>
              <a:rPr dirty="0" sz="1200" spc="30" b="1">
                <a:latin typeface="Tahoma"/>
                <a:cs typeface="Tahoma"/>
              </a:rPr>
              <a:t>y</a:t>
            </a:r>
            <a:r>
              <a:rPr dirty="0" sz="1200" spc="5" b="1">
                <a:latin typeface="Tahoma"/>
                <a:cs typeface="Tahoma"/>
              </a:rPr>
              <a:t>les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1035"/>
              </a:spcBef>
            </a:pPr>
            <a:r>
              <a:rPr dirty="0" sz="1200" spc="305">
                <a:latin typeface="SimSun-ExtB"/>
                <a:cs typeface="SimSun-ExtB"/>
              </a:rPr>
              <a:t>We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modify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25">
                <a:latin typeface="SimSun-ExtB"/>
                <a:cs typeface="SimSun-ExtB"/>
              </a:rPr>
              <a:t>buttonʼs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background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color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font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size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using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inline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styles: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67199" y="5467344"/>
            <a:ext cx="95250" cy="17145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15"/>
              </a:lnSpc>
            </a:pP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02382" y="5426074"/>
            <a:ext cx="405002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47975" algn="l"/>
              </a:tabLst>
            </a:pPr>
            <a:r>
              <a:rPr dirty="0" sz="1200">
                <a:latin typeface="Courier New"/>
                <a:cs typeface="Courier New"/>
              </a:rPr>
              <a:t>button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latin typeface="Courier New"/>
                <a:cs typeface="Courier New"/>
              </a:rPr>
              <a:t>style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latin typeface="Courier New"/>
                <a:cs typeface="Courier New"/>
              </a:rPr>
              <a:t>backgroundColor	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'lightgreen'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29024" y="5695943"/>
            <a:ext cx="85725" cy="171450"/>
          </a:xfrm>
          <a:custGeom>
            <a:avLst/>
            <a:gdLst/>
            <a:ahLst/>
            <a:cxnLst/>
            <a:rect l="l" t="t" r="r" b="b"/>
            <a:pathLst>
              <a:path w="85725" h="171450">
                <a:moveTo>
                  <a:pt x="85724" y="171449"/>
                </a:moveTo>
                <a:lnTo>
                  <a:pt x="0" y="171449"/>
                </a:lnTo>
                <a:lnTo>
                  <a:pt x="0" y="0"/>
                </a:lnTo>
                <a:lnTo>
                  <a:pt x="85724" y="0"/>
                </a:lnTo>
                <a:lnTo>
                  <a:pt x="85724" y="17144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85874" y="656271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2"/>
                </a:lnTo>
                <a:lnTo>
                  <a:pt x="0" y="26956"/>
                </a:lnTo>
                <a:lnTo>
                  <a:pt x="0" y="2064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24299" y="6524618"/>
            <a:ext cx="1790700" cy="161925"/>
          </a:xfrm>
          <a:custGeom>
            <a:avLst/>
            <a:gdLst/>
            <a:ahLst/>
            <a:cxnLst/>
            <a:rect l="l" t="t" r="r" b="b"/>
            <a:pathLst>
              <a:path w="1790700" h="161925">
                <a:moveTo>
                  <a:pt x="1765914" y="161915"/>
                </a:moveTo>
                <a:lnTo>
                  <a:pt x="24785" y="161915"/>
                </a:lnTo>
                <a:lnTo>
                  <a:pt x="21140" y="161181"/>
                </a:lnTo>
                <a:lnTo>
                  <a:pt x="0" y="137136"/>
                </a:lnTo>
                <a:lnTo>
                  <a:pt x="0" y="133349"/>
                </a:lnTo>
                <a:lnTo>
                  <a:pt x="0" y="24770"/>
                </a:lnTo>
                <a:lnTo>
                  <a:pt x="24785" y="0"/>
                </a:lnTo>
                <a:lnTo>
                  <a:pt x="1765914" y="0"/>
                </a:lnTo>
                <a:lnTo>
                  <a:pt x="1790699" y="24770"/>
                </a:lnTo>
                <a:lnTo>
                  <a:pt x="1790699" y="137136"/>
                </a:lnTo>
                <a:lnTo>
                  <a:pt x="1769559" y="161181"/>
                </a:lnTo>
                <a:lnTo>
                  <a:pt x="1765914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09749" y="6753218"/>
            <a:ext cx="771525" cy="161925"/>
          </a:xfrm>
          <a:custGeom>
            <a:avLst/>
            <a:gdLst/>
            <a:ahLst/>
            <a:cxnLst/>
            <a:rect l="l" t="t" r="r" b="b"/>
            <a:pathLst>
              <a:path w="771525" h="161925">
                <a:moveTo>
                  <a:pt x="746739" y="161915"/>
                </a:moveTo>
                <a:lnTo>
                  <a:pt x="24785" y="161915"/>
                </a:lnTo>
                <a:lnTo>
                  <a:pt x="21140" y="161190"/>
                </a:lnTo>
                <a:lnTo>
                  <a:pt x="0" y="137126"/>
                </a:lnTo>
                <a:lnTo>
                  <a:pt x="0" y="133349"/>
                </a:lnTo>
                <a:lnTo>
                  <a:pt x="0" y="24780"/>
                </a:lnTo>
                <a:lnTo>
                  <a:pt x="24785" y="0"/>
                </a:lnTo>
                <a:lnTo>
                  <a:pt x="746739" y="0"/>
                </a:lnTo>
                <a:lnTo>
                  <a:pt x="771524" y="24780"/>
                </a:lnTo>
                <a:lnTo>
                  <a:pt x="771524" y="137126"/>
                </a:lnTo>
                <a:lnTo>
                  <a:pt x="750384" y="161190"/>
                </a:lnTo>
                <a:lnTo>
                  <a:pt x="746739" y="16191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64803" y="5654674"/>
            <a:ext cx="5748020" cy="1249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024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ourier New"/>
                <a:cs typeface="Courier New"/>
              </a:rPr>
              <a:t>button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latin typeface="Courier New"/>
                <a:cs typeface="Courier New"/>
              </a:rPr>
              <a:t>style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latin typeface="Courier New"/>
                <a:cs typeface="Courier New"/>
              </a:rPr>
              <a:t>fontSize</a:t>
            </a:r>
            <a:r>
              <a:rPr dirty="0" sz="1200" spc="-40"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=</a:t>
            </a:r>
            <a:r>
              <a:rPr dirty="0" sz="1200" spc="-40">
                <a:solidFill>
                  <a:srgbClr val="996E3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'18px'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200" spc="-425">
                <a:latin typeface="SimSun-ExtB"/>
                <a:cs typeface="SimSun-ExtB"/>
              </a:rPr>
              <a:t>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40" b="1">
                <a:latin typeface="Tahoma"/>
                <a:cs typeface="Tahoma"/>
              </a:rPr>
              <a:t>A</a:t>
            </a:r>
            <a:r>
              <a:rPr dirty="0" sz="1200" spc="-15" b="1">
                <a:latin typeface="Tahoma"/>
                <a:cs typeface="Tahoma"/>
              </a:rPr>
              <a:t>dding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N</a:t>
            </a:r>
            <a:r>
              <a:rPr dirty="0" sz="1200" spc="-25" b="1">
                <a:latin typeface="Tahoma"/>
                <a:cs typeface="Tahoma"/>
              </a:rPr>
              <a:t>e</a:t>
            </a:r>
            <a:r>
              <a:rPr dirty="0" sz="1200" spc="-50" b="1">
                <a:latin typeface="Tahoma"/>
                <a:cs typeface="Tahoma"/>
              </a:rPr>
              <a:t>w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Elemen</a:t>
            </a:r>
            <a:r>
              <a:rPr dirty="0" sz="1200" spc="-30" b="1">
                <a:latin typeface="Tahoma"/>
                <a:cs typeface="Tahoma"/>
              </a:rPr>
              <a:t>t</a:t>
            </a:r>
            <a:r>
              <a:rPr dirty="0" sz="1200" spc="50" b="1">
                <a:latin typeface="Tahoma"/>
                <a:cs typeface="Tahoma"/>
              </a:rPr>
              <a:t>s</a:t>
            </a:r>
            <a:r>
              <a:rPr dirty="0" sz="1200" spc="-254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497840" marR="5080">
              <a:lnSpc>
                <a:spcPct val="125000"/>
              </a:lnSpc>
              <a:spcBef>
                <a:spcPts val="690"/>
              </a:spcBef>
            </a:pPr>
            <a:r>
              <a:rPr dirty="0" sz="1200" spc="305">
                <a:latin typeface="SimSun-ExtB"/>
                <a:cs typeface="SimSun-ExtB"/>
              </a:rPr>
              <a:t>We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create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85">
                <a:latin typeface="SimSun-ExtB"/>
                <a:cs typeface="SimSun-ExtB"/>
              </a:rPr>
              <a:t>new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paragraph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using</a:t>
            </a:r>
            <a:r>
              <a:rPr dirty="0" sz="1200" spc="70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document.createElement('p')</a:t>
            </a:r>
            <a:r>
              <a:rPr dirty="0" sz="800" spc="-15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add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text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it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textContent</a:t>
            </a:r>
            <a:r>
              <a:rPr dirty="0" sz="800" spc="-15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then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append</a:t>
            </a:r>
            <a:r>
              <a:rPr dirty="0" sz="1200" spc="-260">
                <a:latin typeface="SimSun-ExtB"/>
                <a:cs typeface="SimSun-ExtB"/>
              </a:rPr>
              <a:t> it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existing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container: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95599" y="7172318"/>
            <a:ext cx="95250" cy="17145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15"/>
              </a:lnSpc>
            </a:pP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2382" y="7131050"/>
            <a:ext cx="48736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5740" algn="l"/>
              </a:tabLst>
            </a:pPr>
            <a:r>
              <a:rPr dirty="0" sz="1200">
                <a:solidFill>
                  <a:srgbClr val="0077AA"/>
                </a:solidFill>
                <a:latin typeface="Courier New"/>
                <a:cs typeface="Courier New"/>
              </a:rPr>
              <a:t>let </a:t>
            </a:r>
            <a:r>
              <a:rPr dirty="0" sz="1200">
                <a:latin typeface="Courier New"/>
                <a:cs typeface="Courier New"/>
              </a:rPr>
              <a:t>container	document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querySelector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'.container'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71812" y="7400925"/>
            <a:ext cx="819150" cy="400050"/>
          </a:xfrm>
          <a:custGeom>
            <a:avLst/>
            <a:gdLst/>
            <a:ahLst/>
            <a:cxnLst/>
            <a:rect l="l" t="t" r="r" b="b"/>
            <a:pathLst>
              <a:path w="819150" h="400050">
                <a:moveTo>
                  <a:pt x="85725" y="0"/>
                </a:moveTo>
                <a:lnTo>
                  <a:pt x="0" y="0"/>
                </a:lnTo>
                <a:lnTo>
                  <a:pt x="0" y="171450"/>
                </a:lnTo>
                <a:lnTo>
                  <a:pt x="85725" y="171450"/>
                </a:lnTo>
                <a:lnTo>
                  <a:pt x="85725" y="0"/>
                </a:lnTo>
                <a:close/>
              </a:path>
              <a:path w="819150" h="400050">
                <a:moveTo>
                  <a:pt x="819150" y="228600"/>
                </a:moveTo>
                <a:lnTo>
                  <a:pt x="733425" y="228600"/>
                </a:lnTo>
                <a:lnTo>
                  <a:pt x="733425" y="400050"/>
                </a:lnTo>
                <a:lnTo>
                  <a:pt x="819150" y="400050"/>
                </a:lnTo>
                <a:lnTo>
                  <a:pt x="819150" y="2286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57349" y="8601068"/>
            <a:ext cx="714375" cy="152400"/>
          </a:xfrm>
          <a:custGeom>
            <a:avLst/>
            <a:gdLst/>
            <a:ahLst/>
            <a:cxnLst/>
            <a:rect l="l" t="t" r="r" b="b"/>
            <a:pathLst>
              <a:path w="714375" h="152400">
                <a:moveTo>
                  <a:pt x="689589" y="152390"/>
                </a:moveTo>
                <a:lnTo>
                  <a:pt x="24785" y="152390"/>
                </a:lnTo>
                <a:lnTo>
                  <a:pt x="21140" y="151665"/>
                </a:lnTo>
                <a:lnTo>
                  <a:pt x="0" y="127601"/>
                </a:lnTo>
                <a:lnTo>
                  <a:pt x="0" y="123824"/>
                </a:lnTo>
                <a:lnTo>
                  <a:pt x="0" y="24770"/>
                </a:lnTo>
                <a:lnTo>
                  <a:pt x="24785" y="0"/>
                </a:lnTo>
                <a:lnTo>
                  <a:pt x="689589" y="0"/>
                </a:lnTo>
                <a:lnTo>
                  <a:pt x="714374" y="24770"/>
                </a:lnTo>
                <a:lnTo>
                  <a:pt x="714374" y="127601"/>
                </a:lnTo>
                <a:lnTo>
                  <a:pt x="693234" y="151665"/>
                </a:lnTo>
                <a:lnTo>
                  <a:pt x="689589" y="15239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964803" y="7313929"/>
            <a:ext cx="5693410" cy="1437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0240" marR="5080">
              <a:lnSpc>
                <a:spcPct val="125000"/>
              </a:lnSpc>
              <a:spcBef>
                <a:spcPts val="100"/>
              </a:spcBef>
            </a:pPr>
            <a:r>
              <a:rPr dirty="0" sz="1200">
                <a:solidFill>
                  <a:srgbClr val="0077AA"/>
                </a:solidFill>
                <a:latin typeface="Courier New"/>
                <a:cs typeface="Courier New"/>
              </a:rPr>
              <a:t>let </a:t>
            </a:r>
            <a:r>
              <a:rPr dirty="0" sz="1200">
                <a:latin typeface="Courier New"/>
                <a:cs typeface="Courier New"/>
              </a:rPr>
              <a:t>newParagraph 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= </a:t>
            </a:r>
            <a:r>
              <a:rPr dirty="0" sz="1200">
                <a:latin typeface="Courier New"/>
                <a:cs typeface="Courier New"/>
              </a:rPr>
              <a:t>document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createElement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'p'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); </a:t>
            </a:r>
            <a:r>
              <a:rPr dirty="0" sz="1200" spc="5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latin typeface="Courier New"/>
                <a:cs typeface="Courier New"/>
              </a:rPr>
              <a:t>newParagraph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latin typeface="Courier New"/>
                <a:cs typeface="Courier New"/>
              </a:rPr>
              <a:t>textContent</a:t>
            </a:r>
            <a:r>
              <a:rPr dirty="0" sz="1200" spc="-20"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996E3A"/>
                </a:solidFill>
                <a:latin typeface="Courier New"/>
                <a:cs typeface="Courier New"/>
              </a:rPr>
              <a:t>=</a:t>
            </a:r>
            <a:r>
              <a:rPr dirty="0" sz="1200" spc="-15">
                <a:solidFill>
                  <a:srgbClr val="996E3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'New</a:t>
            </a:r>
            <a:r>
              <a:rPr dirty="0" sz="1200" spc="-1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paragraph</a:t>
            </a:r>
            <a:r>
              <a:rPr dirty="0" sz="1200" spc="-2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added</a:t>
            </a:r>
            <a:r>
              <a:rPr dirty="0" sz="1200" spc="-1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after</a:t>
            </a:r>
            <a:r>
              <a:rPr dirty="0" sz="1200" spc="-1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b </a:t>
            </a:r>
            <a:r>
              <a:rPr dirty="0" sz="1200" spc="-71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utton</a:t>
            </a:r>
            <a:r>
              <a:rPr dirty="0" sz="1200" spc="-5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click!'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  <a:p>
            <a:pPr marL="650240">
              <a:lnSpc>
                <a:spcPct val="100000"/>
              </a:lnSpc>
              <a:spcBef>
                <a:spcPts val="360"/>
              </a:spcBef>
            </a:pPr>
            <a:r>
              <a:rPr dirty="0" sz="1200">
                <a:latin typeface="Courier New"/>
                <a:cs typeface="Courier New"/>
              </a:rPr>
              <a:t>container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.</a:t>
            </a:r>
            <a:r>
              <a:rPr dirty="0" sz="1200">
                <a:solidFill>
                  <a:srgbClr val="DD4A67"/>
                </a:solidFill>
                <a:latin typeface="Courier New"/>
                <a:cs typeface="Courier New"/>
              </a:rPr>
              <a:t>appendChild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dirty="0" sz="1200">
                <a:latin typeface="Courier New"/>
                <a:cs typeface="Courier New"/>
              </a:rPr>
              <a:t>newParagraph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200" spc="-650">
                <a:latin typeface="SimSun-ExtB"/>
                <a:cs typeface="SimSun-ExtB"/>
              </a:rPr>
              <a:t>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Using</a:t>
            </a:r>
            <a:r>
              <a:rPr dirty="0" sz="1200" spc="270" b="1">
                <a:latin typeface="Tahoma"/>
                <a:cs typeface="Tahoma"/>
              </a:rPr>
              <a:t> </a:t>
            </a:r>
            <a:r>
              <a:rPr dirty="0" sz="800" spc="10" b="1">
                <a:solidFill>
                  <a:srgbClr val="EB5757"/>
                </a:solidFill>
                <a:latin typeface="Courier New"/>
                <a:cs typeface="Courier New"/>
              </a:rPr>
              <a:t>setTimeout</a:t>
            </a:r>
            <a:r>
              <a:rPr dirty="0" sz="800" spc="135" b="1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40" b="1">
                <a:latin typeface="Tahoma"/>
                <a:cs typeface="Tahoma"/>
              </a:rPr>
              <a:t>to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15" b="1">
                <a:latin typeface="Tahoma"/>
                <a:cs typeface="Tahoma"/>
              </a:rPr>
              <a:t>Add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Elements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Dynamically</a:t>
            </a:r>
            <a:r>
              <a:rPr dirty="0" sz="1200" spc="-35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14400" y="5943599"/>
          <a:ext cx="5577205" cy="83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6825"/>
                <a:gridCol w="1285875"/>
                <a:gridCol w="1257300"/>
                <a:gridCol w="1752600"/>
              </a:tblGrid>
              <a:tr h="276224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 spc="210">
                          <a:latin typeface="SimSun-ExtB"/>
                          <a:cs typeface="SimSun-ExtB"/>
                        </a:rPr>
                        <a:t>OS</a:t>
                      </a:r>
                      <a:endParaRPr sz="1050">
                        <a:latin typeface="SimSun-ExtB"/>
                        <a:cs typeface="SimSun-ExtB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 spc="40">
                          <a:latin typeface="SimSun-ExtB"/>
                          <a:cs typeface="SimSun-ExtB"/>
                        </a:rPr>
                        <a:t>Elements</a:t>
                      </a:r>
                      <a:endParaRPr sz="1050">
                        <a:latin typeface="SimSun-ExtB"/>
                        <a:cs typeface="SimSun-ExtB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 spc="55">
                          <a:latin typeface="SimSun-ExtB"/>
                          <a:cs typeface="SimSun-ExtB"/>
                        </a:rPr>
                        <a:t>Console</a:t>
                      </a:r>
                      <a:endParaRPr sz="1050">
                        <a:latin typeface="SimSun-ExtB"/>
                        <a:cs typeface="SimSun-ExtB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 spc="-85">
                          <a:latin typeface="SimSun-ExtB"/>
                          <a:cs typeface="SimSun-ExtB"/>
                        </a:rPr>
                        <a:t>Y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our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last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 spc="10">
                          <a:latin typeface="SimSun-ExtB"/>
                          <a:cs typeface="SimSun-ExtB"/>
                        </a:rPr>
                        <a:t>p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anel</a:t>
                      </a:r>
                      <a:endParaRPr sz="1050">
                        <a:latin typeface="SimSun-ExtB"/>
                        <a:cs typeface="SimSun-ExtB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</a:tr>
              <a:tr h="276224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>
                          <a:latin typeface="SimSun-ExtB"/>
                          <a:cs typeface="SimSun-ExtB"/>
                        </a:rPr>
                        <a:t>Wind</a:t>
                      </a:r>
                      <a:r>
                        <a:rPr dirty="0" sz="1050" spc="-20">
                          <a:latin typeface="SimSun-ExtB"/>
                          <a:cs typeface="SimSun-ExtB"/>
                        </a:rPr>
                        <a:t>o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ws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or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Linux</a:t>
                      </a:r>
                      <a:endParaRPr sz="1050">
                        <a:latin typeface="SimSun-ExtB"/>
                        <a:cs typeface="SimSun-ExtB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>
                          <a:latin typeface="SimSun-ExtB"/>
                          <a:cs typeface="SimSun-ExtB"/>
                        </a:rPr>
                        <a:t>Ct</a:t>
                      </a:r>
                      <a:r>
                        <a:rPr dirty="0" sz="1050" spc="15">
                          <a:latin typeface="SimSun-ExtB"/>
                          <a:cs typeface="SimSun-ExtB"/>
                        </a:rPr>
                        <a:t>r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l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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Shi</a:t>
                      </a:r>
                      <a:r>
                        <a:rPr dirty="0" sz="1050" spc="-40">
                          <a:latin typeface="SimSun-ExtB"/>
                          <a:cs typeface="SimSun-ExtB"/>
                        </a:rPr>
                        <a:t>f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t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+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 b="1">
                          <a:latin typeface="Tahoma"/>
                          <a:cs typeface="Tahoma"/>
                        </a:rPr>
                        <a:t>C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>
                          <a:latin typeface="SimSun-ExtB"/>
                          <a:cs typeface="SimSun-ExtB"/>
                        </a:rPr>
                        <a:t>Ct</a:t>
                      </a:r>
                      <a:r>
                        <a:rPr dirty="0" sz="1050" spc="15">
                          <a:latin typeface="SimSun-ExtB"/>
                          <a:cs typeface="SimSun-ExtB"/>
                        </a:rPr>
                        <a:t>r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l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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Shi</a:t>
                      </a:r>
                      <a:r>
                        <a:rPr dirty="0" sz="1050" spc="-40">
                          <a:latin typeface="SimSun-ExtB"/>
                          <a:cs typeface="SimSun-ExtB"/>
                        </a:rPr>
                        <a:t>f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t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+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 b="1">
                          <a:latin typeface="Tahoma"/>
                          <a:cs typeface="Tahoma"/>
                        </a:rPr>
                        <a:t>J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>
                          <a:latin typeface="SimSun-ExtB"/>
                          <a:cs typeface="SimSun-ExtB"/>
                        </a:rPr>
                        <a:t>F12Ct</a:t>
                      </a:r>
                      <a:r>
                        <a:rPr dirty="0" sz="1050" spc="15">
                          <a:latin typeface="SimSun-ExtB"/>
                          <a:cs typeface="SimSun-ExtB"/>
                        </a:rPr>
                        <a:t>r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l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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Shi</a:t>
                      </a:r>
                      <a:r>
                        <a:rPr dirty="0" sz="1050" spc="-40">
                          <a:latin typeface="SimSun-ExtB"/>
                          <a:cs typeface="SimSun-ExtB"/>
                        </a:rPr>
                        <a:t>f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t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+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 b="1">
                          <a:latin typeface="Tahoma"/>
                          <a:cs typeface="Tahoma"/>
                        </a:rPr>
                        <a:t>I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</a:tr>
              <a:tr h="276224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 spc="185">
                          <a:latin typeface="SimSun-ExtB"/>
                          <a:cs typeface="SimSun-ExtB"/>
                        </a:rPr>
                        <a:t>Mac</a:t>
                      </a:r>
                      <a:endParaRPr sz="1050">
                        <a:latin typeface="SimSun-ExtB"/>
                        <a:cs typeface="SimSun-ExtB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>
                          <a:latin typeface="SimSun-ExtB"/>
                          <a:cs typeface="SimSun-ExtB"/>
                        </a:rPr>
                        <a:t>Cmd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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Option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+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 b="1">
                          <a:latin typeface="Tahoma"/>
                          <a:cs typeface="Tahoma"/>
                        </a:rPr>
                        <a:t>C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>
                          <a:latin typeface="SimSun-ExtB"/>
                          <a:cs typeface="SimSun-ExtB"/>
                        </a:rPr>
                        <a:t>Cmd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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Option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+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 b="1">
                          <a:latin typeface="Tahoma"/>
                          <a:cs typeface="Tahoma"/>
                        </a:rPr>
                        <a:t>J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50" spc="-35">
                          <a:latin typeface="SimSun-ExtB"/>
                          <a:cs typeface="SimSun-ExtB"/>
                        </a:rPr>
                        <a:t>F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n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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F12Cmd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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Option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>
                          <a:latin typeface="SimSun-ExtB"/>
                          <a:cs typeface="SimSun-ExtB"/>
                        </a:rPr>
                        <a:t>+</a:t>
                      </a:r>
                      <a:r>
                        <a:rPr dirty="0" sz="1050" spc="-229">
                          <a:latin typeface="SimSun-ExtB"/>
                          <a:cs typeface="SimSun-ExtB"/>
                        </a:rPr>
                        <a:t> </a:t>
                      </a:r>
                      <a:r>
                        <a:rPr dirty="0" sz="1050" b="1">
                          <a:latin typeface="Tahoma"/>
                          <a:cs typeface="Tahoma"/>
                        </a:rPr>
                        <a:t>I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B="0" marT="52069">
                    <a:lnL w="9525">
                      <a:solidFill>
                        <a:srgbClr val="37342E"/>
                      </a:solidFill>
                      <a:prstDash val="solid"/>
                    </a:lnL>
                    <a:lnR w="9525">
                      <a:solidFill>
                        <a:srgbClr val="37342E"/>
                      </a:solidFill>
                      <a:prstDash val="solid"/>
                    </a:lnR>
                    <a:lnT w="9525">
                      <a:solidFill>
                        <a:srgbClr val="37342E"/>
                      </a:solidFill>
                      <a:prstDash val="solid"/>
                    </a:lnT>
                    <a:lnB w="9525">
                      <a:solidFill>
                        <a:srgbClr val="37342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2981324" y="2076449"/>
            <a:ext cx="533400" cy="152400"/>
          </a:xfrm>
          <a:custGeom>
            <a:avLst/>
            <a:gdLst/>
            <a:ahLst/>
            <a:cxnLst/>
            <a:rect l="l" t="t" r="r" b="b"/>
            <a:pathLst>
              <a:path w="533400" h="152400">
                <a:moveTo>
                  <a:pt x="508614" y="152399"/>
                </a:moveTo>
                <a:lnTo>
                  <a:pt x="24785" y="152399"/>
                </a:lnTo>
                <a:lnTo>
                  <a:pt x="21140" y="151674"/>
                </a:lnTo>
                <a:lnTo>
                  <a:pt x="0" y="127613"/>
                </a:lnTo>
                <a:lnTo>
                  <a:pt x="0" y="123824"/>
                </a:lnTo>
                <a:lnTo>
                  <a:pt x="0" y="24785"/>
                </a:lnTo>
                <a:lnTo>
                  <a:pt x="24785" y="0"/>
                </a:lnTo>
                <a:lnTo>
                  <a:pt x="508614" y="0"/>
                </a:lnTo>
                <a:lnTo>
                  <a:pt x="533399" y="24785"/>
                </a:lnTo>
                <a:lnTo>
                  <a:pt x="533399" y="127613"/>
                </a:lnTo>
                <a:lnTo>
                  <a:pt x="512259" y="151674"/>
                </a:lnTo>
                <a:lnTo>
                  <a:pt x="508614" y="152399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43324" y="2076449"/>
            <a:ext cx="904875" cy="152400"/>
          </a:xfrm>
          <a:custGeom>
            <a:avLst/>
            <a:gdLst/>
            <a:ahLst/>
            <a:cxnLst/>
            <a:rect l="l" t="t" r="r" b="b"/>
            <a:pathLst>
              <a:path w="904875" h="152400">
                <a:moveTo>
                  <a:pt x="880089" y="152399"/>
                </a:moveTo>
                <a:lnTo>
                  <a:pt x="24785" y="152399"/>
                </a:lnTo>
                <a:lnTo>
                  <a:pt x="21140" y="151674"/>
                </a:lnTo>
                <a:lnTo>
                  <a:pt x="0" y="127613"/>
                </a:lnTo>
                <a:lnTo>
                  <a:pt x="0" y="123824"/>
                </a:lnTo>
                <a:lnTo>
                  <a:pt x="0" y="24785"/>
                </a:lnTo>
                <a:lnTo>
                  <a:pt x="24785" y="0"/>
                </a:lnTo>
                <a:lnTo>
                  <a:pt x="880089" y="0"/>
                </a:lnTo>
                <a:lnTo>
                  <a:pt x="904874" y="24785"/>
                </a:lnTo>
                <a:lnTo>
                  <a:pt x="904874" y="127613"/>
                </a:lnTo>
                <a:lnTo>
                  <a:pt x="883734" y="151674"/>
                </a:lnTo>
                <a:lnTo>
                  <a:pt x="880089" y="152399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1700" y="875030"/>
            <a:ext cx="5855970" cy="492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6385" marR="392430" indent="-211454">
              <a:lnSpc>
                <a:spcPct val="125000"/>
              </a:lnSpc>
              <a:spcBef>
                <a:spcPts val="100"/>
              </a:spcBef>
            </a:pPr>
            <a:r>
              <a:rPr dirty="0" sz="1200" spc="-650">
                <a:latin typeface="SimSun-ExtB"/>
                <a:cs typeface="SimSun-ExtB"/>
              </a:rPr>
              <a:t></a:t>
            </a:r>
            <a:r>
              <a:rPr dirty="0" sz="1200" spc="-30">
                <a:latin typeface="SimSun-ExtB"/>
                <a:cs typeface="SimSun-ExtB"/>
              </a:rPr>
              <a:t> </a:t>
            </a:r>
            <a:r>
              <a:rPr dirty="0" sz="1200" spc="-20" b="1">
                <a:latin typeface="Tahoma"/>
                <a:cs typeface="Tahoma"/>
              </a:rPr>
              <a:t>Firebug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(for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25" b="1">
                <a:latin typeface="Tahoma"/>
                <a:cs typeface="Tahoma"/>
              </a:rPr>
              <a:t>Firefox)</a:t>
            </a:r>
            <a:r>
              <a:rPr dirty="0" sz="1200" spc="-125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25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popular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third-party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extension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inspecting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debugging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5">
                <a:latin typeface="SimSun-ExtB"/>
                <a:cs typeface="SimSun-ExtB"/>
              </a:rPr>
              <a:t>w</a:t>
            </a:r>
            <a:r>
              <a:rPr dirty="0" sz="1200" spc="114">
                <a:latin typeface="SimSun-ExtB"/>
                <a:cs typeface="SimSun-ExtB"/>
              </a:rPr>
              <a:t>eb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15">
                <a:latin typeface="SimSun-ExtB"/>
                <a:cs typeface="SimSun-ExtB"/>
              </a:rPr>
              <a:t>ages.</a:t>
            </a:r>
            <a:endParaRPr sz="1200">
              <a:latin typeface="SimSun-ExtB"/>
              <a:cs typeface="SimSun-ExtB"/>
            </a:endParaRPr>
          </a:p>
          <a:p>
            <a:pPr marL="286385" marR="5080" indent="-211454">
              <a:lnSpc>
                <a:spcPct val="125000"/>
              </a:lnSpc>
              <a:spcBef>
                <a:spcPts val="750"/>
              </a:spcBef>
            </a:pPr>
            <a:r>
              <a:rPr dirty="0" sz="1200" spc="-650">
                <a:latin typeface="SimSun-ExtB"/>
                <a:cs typeface="SimSun-ExtB"/>
              </a:rPr>
              <a:t>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View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20" b="1">
                <a:latin typeface="Tahoma"/>
                <a:cs typeface="Tahoma"/>
              </a:rPr>
              <a:t>Source</a:t>
            </a:r>
            <a:r>
              <a:rPr dirty="0" sz="1200" spc="-120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Manually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checking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pageʼs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source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using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browser's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"Vi</a:t>
            </a:r>
            <a:r>
              <a:rPr dirty="0" sz="1200" spc="-35">
                <a:latin typeface="SimSun-ExtB"/>
                <a:cs typeface="SimSun-ExtB"/>
              </a:rPr>
              <a:t>e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Sou</a:t>
            </a:r>
            <a:r>
              <a:rPr dirty="0" sz="1200" spc="4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c</a:t>
            </a:r>
            <a:r>
              <a:rPr dirty="0" sz="1200" spc="70">
                <a:latin typeface="SimSun-ExtB"/>
                <a:cs typeface="SimSun-ExtB"/>
              </a:rPr>
              <a:t>e</a:t>
            </a:r>
            <a:r>
              <a:rPr dirty="0" sz="1200" spc="-45">
                <a:latin typeface="SimSun-ExtB"/>
                <a:cs typeface="SimSun-ExtB"/>
              </a:rPr>
              <a:t>"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-45">
                <a:latin typeface="SimSun-ExtB"/>
                <a:cs typeface="SimSun-ExtB"/>
              </a:rPr>
              <a:t>atu</a:t>
            </a:r>
            <a:r>
              <a:rPr dirty="0" sz="1200" spc="-65">
                <a:latin typeface="SimSun-ExtB"/>
                <a:cs typeface="SimSun-ExtB"/>
              </a:rPr>
              <a:t>r</a:t>
            </a:r>
            <a:r>
              <a:rPr dirty="0" sz="1200" spc="-80">
                <a:latin typeface="SimSun-ExtB"/>
                <a:cs typeface="SimSun-ExtB"/>
              </a:rPr>
              <a:t>e.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050"/>
              </a:spcBef>
            </a:pPr>
            <a:r>
              <a:rPr dirty="0" sz="1200" spc="-650">
                <a:latin typeface="SimSun-ExtB"/>
                <a:cs typeface="SimSun-ExtB"/>
              </a:rPr>
              <a:t>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0" b="1">
                <a:latin typeface="Tahoma"/>
                <a:cs typeface="Tahoma"/>
              </a:rPr>
              <a:t>Console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14" b="1">
                <a:latin typeface="Tahoma"/>
                <a:cs typeface="Tahoma"/>
              </a:rPr>
              <a:t>Logging</a:t>
            </a:r>
            <a:r>
              <a:rPr dirty="0" sz="1200" spc="-114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Using</a:t>
            </a:r>
            <a:r>
              <a:rPr dirty="0" sz="1200" spc="70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alert()</a:t>
            </a:r>
            <a:r>
              <a:rPr dirty="0" sz="800" spc="18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70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console.log()</a:t>
            </a:r>
            <a:r>
              <a:rPr dirty="0" sz="800" spc="19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debugging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JavaScript.</a:t>
            </a:r>
            <a:endParaRPr sz="1200">
              <a:latin typeface="SimSun-ExtB"/>
              <a:cs typeface="SimSun-ExtB"/>
            </a:endParaRPr>
          </a:p>
          <a:p>
            <a:pPr marL="286385" marR="78740" indent="-211454">
              <a:lnSpc>
                <a:spcPct val="125000"/>
              </a:lnSpc>
              <a:spcBef>
                <a:spcPts val="735"/>
              </a:spcBef>
            </a:pPr>
            <a:r>
              <a:rPr dirty="0" sz="1200" spc="-650">
                <a:latin typeface="SimSun-ExtB"/>
                <a:cs typeface="SimSun-ExtB"/>
              </a:rPr>
              <a:t>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35" b="1">
                <a:latin typeface="Tahoma"/>
                <a:cs typeface="Tahoma"/>
              </a:rPr>
              <a:t>Text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10" b="1">
                <a:latin typeface="Tahoma"/>
                <a:cs typeface="Tahoma"/>
              </a:rPr>
              <a:t>Editors/IDEs</a:t>
            </a:r>
            <a:r>
              <a:rPr dirty="0" sz="1200" spc="-110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Developers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would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modify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30">
                <a:latin typeface="SimSun-ExtB"/>
                <a:cs typeface="SimSun-ExtB"/>
              </a:rPr>
              <a:t>files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locally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then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reload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o</a:t>
            </a:r>
            <a:r>
              <a:rPr dirty="0" sz="1200" spc="90">
                <a:latin typeface="SimSun-ExtB"/>
                <a:cs typeface="SimSun-ExtB"/>
              </a:rPr>
              <a:t>wser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see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changes.</a:t>
            </a:r>
            <a:endParaRPr sz="1200">
              <a:latin typeface="SimSun-ExtB"/>
              <a:cs typeface="SimSun-ExtB"/>
            </a:endParaRPr>
          </a:p>
          <a:p>
            <a:pPr marL="286385" marR="427990" indent="-211454">
              <a:lnSpc>
                <a:spcPct val="125000"/>
              </a:lnSpc>
              <a:spcBef>
                <a:spcPts val="675"/>
              </a:spcBef>
            </a:pPr>
            <a:r>
              <a:rPr dirty="0" sz="1200" spc="-650">
                <a:latin typeface="SimSun-ExtB"/>
                <a:cs typeface="SimSun-ExtB"/>
              </a:rPr>
              <a:t></a:t>
            </a:r>
            <a:r>
              <a:rPr dirty="0" sz="1200" spc="-30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Network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50" b="1">
                <a:latin typeface="Tahoma"/>
                <a:cs typeface="Tahoma"/>
              </a:rPr>
              <a:t>Tools</a:t>
            </a:r>
            <a:r>
              <a:rPr dirty="0" sz="1200" spc="-150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Standalone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25">
                <a:latin typeface="SimSun-ExtB"/>
                <a:cs typeface="SimSun-ExtB"/>
              </a:rPr>
              <a:t>like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Wireshark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Fiddler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analyzing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ne</a:t>
            </a:r>
            <a:r>
              <a:rPr dirty="0" sz="1200" spc="15">
                <a:latin typeface="SimSun-ExtB"/>
                <a:cs typeface="SimSun-ExtB"/>
              </a:rPr>
              <a:t>t</a:t>
            </a:r>
            <a:r>
              <a:rPr dirty="0" sz="1200" spc="355">
                <a:latin typeface="SimSun-ExtB"/>
                <a:cs typeface="SimSun-ExtB"/>
              </a:rPr>
              <a:t>w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>
                <a:latin typeface="SimSun-ExtB"/>
                <a:cs typeface="SimSun-ExtB"/>
              </a:rPr>
              <a:t>r</a:t>
            </a:r>
            <a:r>
              <a:rPr dirty="0" sz="1200" spc="55">
                <a:latin typeface="SimSun-ExtB"/>
                <a:cs typeface="SimSun-ExtB"/>
              </a:rPr>
              <a:t>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eques</a:t>
            </a:r>
            <a:r>
              <a:rPr dirty="0" sz="1200" spc="25">
                <a:latin typeface="SimSun-ExtB"/>
                <a:cs typeface="SimSun-ExtB"/>
              </a:rPr>
              <a:t>t</a:t>
            </a:r>
            <a:r>
              <a:rPr dirty="0" sz="1200" spc="-114">
                <a:latin typeface="SimSun-ExtB"/>
                <a:cs typeface="SimSun-ExtB"/>
              </a:rPr>
              <a:t>s.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p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40" b="1">
                <a:solidFill>
                  <a:srgbClr val="337DA8"/>
                </a:solidFill>
                <a:latin typeface="Tahoma"/>
                <a:cs typeface="Tahoma"/>
              </a:rPr>
              <a:t>n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105" b="1">
                <a:solidFill>
                  <a:srgbClr val="337DA8"/>
                </a:solidFill>
                <a:latin typeface="Tahoma"/>
                <a:cs typeface="Tahoma"/>
              </a:rPr>
              <a:t>D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45" b="1">
                <a:solidFill>
                  <a:srgbClr val="337DA8"/>
                </a:solidFill>
                <a:latin typeface="Tahoma"/>
                <a:cs typeface="Tahoma"/>
              </a:rPr>
              <a:t>v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80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oo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l</a:t>
            </a:r>
            <a:r>
              <a:rPr dirty="0" sz="2250" spc="100" b="1">
                <a:solidFill>
                  <a:srgbClr val="337DA8"/>
                </a:solidFill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  <a:p>
            <a:pPr marL="12700" marR="328930">
              <a:lnSpc>
                <a:spcPct val="125000"/>
              </a:lnSpc>
              <a:spcBef>
                <a:spcPts val="464"/>
              </a:spcBef>
            </a:pPr>
            <a:r>
              <a:rPr dirty="0" sz="1200" spc="60">
                <a:latin typeface="SimSun-ExtB"/>
                <a:cs typeface="SimSun-ExtB"/>
              </a:rPr>
              <a:t>There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are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70">
                <a:latin typeface="SimSun-ExtB"/>
                <a:cs typeface="SimSun-ExtB"/>
              </a:rPr>
              <a:t>many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35">
                <a:latin typeface="SimSun-ExtB"/>
                <a:cs typeface="SimSun-ExtB"/>
              </a:rPr>
              <a:t>ways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open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35">
                <a:latin typeface="SimSun-ExtB"/>
                <a:cs typeface="SimSun-ExtB"/>
              </a:rPr>
              <a:t>Dev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Tools,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because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different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users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want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quick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65">
                <a:latin typeface="SimSun-ExtB"/>
                <a:cs typeface="SimSun-ExtB"/>
              </a:rPr>
              <a:t>access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different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parts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35">
                <a:latin typeface="SimSun-ExtB"/>
                <a:cs typeface="SimSun-ExtB"/>
              </a:rPr>
              <a:t>Dev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Tools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UI.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SimSun-ExtB"/>
              <a:cs typeface="SimSun-ExtB"/>
            </a:endParaRPr>
          </a:p>
          <a:p>
            <a:pPr marL="12700" marR="220979">
              <a:lnSpc>
                <a:spcPct val="100699"/>
              </a:lnSpc>
            </a:pPr>
            <a:r>
              <a:rPr dirty="0" sz="1800" spc="-405" b="1">
                <a:latin typeface="Tahoma"/>
                <a:cs typeface="Tahoma"/>
              </a:rPr>
              <a:t>1</a:t>
            </a:r>
            <a:r>
              <a:rPr dirty="0" sz="1800" spc="-90" b="1">
                <a:latin typeface="Tahoma"/>
                <a:cs typeface="Tahoma"/>
              </a:rPr>
              <a:t>.</a:t>
            </a:r>
            <a:r>
              <a:rPr dirty="0" sz="1800" spc="-25" b="1">
                <a:latin typeface="Tahoma"/>
                <a:cs typeface="Tahoma"/>
              </a:rPr>
              <a:t>O</a:t>
            </a:r>
            <a:r>
              <a:rPr dirty="0" sz="1800" spc="-30" b="1">
                <a:latin typeface="Tahoma"/>
                <a:cs typeface="Tahoma"/>
              </a:rPr>
              <a:t>p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55" b="1">
                <a:latin typeface="Tahoma"/>
                <a:cs typeface="Tahoma"/>
              </a:rPr>
              <a:t>n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15" b="1">
                <a:latin typeface="Tahoma"/>
                <a:cs typeface="Tahoma"/>
              </a:rPr>
              <a:t>p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95" b="1">
                <a:latin typeface="Tahoma"/>
                <a:cs typeface="Tahoma"/>
              </a:rPr>
              <a:t>l</a:t>
            </a:r>
            <a:r>
              <a:rPr dirty="0" sz="1800" spc="60" b="1">
                <a:latin typeface="Tahoma"/>
                <a:cs typeface="Tahoma"/>
              </a:rPr>
              <a:t>s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114" b="1">
                <a:latin typeface="Tahoma"/>
                <a:cs typeface="Tahoma"/>
              </a:rPr>
              <a:t>w</a:t>
            </a:r>
            <a:r>
              <a:rPr dirty="0" sz="1800" spc="-95" b="1">
                <a:latin typeface="Tahoma"/>
                <a:cs typeface="Tahoma"/>
              </a:rPr>
              <a:t>i</a:t>
            </a:r>
            <a:r>
              <a:rPr dirty="0" sz="1800" spc="-130" b="1">
                <a:latin typeface="Tahoma"/>
                <a:cs typeface="Tahoma"/>
              </a:rPr>
              <a:t>t</a:t>
            </a:r>
            <a:r>
              <a:rPr dirty="0" sz="1800" spc="-55" b="1">
                <a:latin typeface="Tahoma"/>
                <a:cs typeface="Tahoma"/>
              </a:rPr>
              <a:t>h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40" b="1">
                <a:latin typeface="Tahoma"/>
                <a:cs typeface="Tahoma"/>
              </a:rPr>
              <a:t>s</a:t>
            </a:r>
            <a:r>
              <a:rPr dirty="0" sz="1800" spc="-75" b="1">
                <a:latin typeface="Tahoma"/>
                <a:cs typeface="Tahoma"/>
              </a:rPr>
              <a:t>h</a:t>
            </a:r>
            <a:r>
              <a:rPr dirty="0" sz="1800" spc="-35" b="1">
                <a:latin typeface="Tahoma"/>
                <a:cs typeface="Tahoma"/>
              </a:rPr>
              <a:t>o</a:t>
            </a:r>
            <a:r>
              <a:rPr dirty="0" sz="1800" spc="-60" b="1">
                <a:latin typeface="Tahoma"/>
                <a:cs typeface="Tahoma"/>
              </a:rPr>
              <a:t>r</a:t>
            </a:r>
            <a:r>
              <a:rPr dirty="0" sz="1800" spc="-155" b="1">
                <a:latin typeface="Tahoma"/>
                <a:cs typeface="Tahoma"/>
              </a:rPr>
              <a:t>t</a:t>
            </a:r>
            <a:r>
              <a:rPr dirty="0" sz="1800" spc="75" b="1">
                <a:latin typeface="Tahoma"/>
                <a:cs typeface="Tahoma"/>
              </a:rPr>
              <a:t>c</a:t>
            </a:r>
            <a:r>
              <a:rPr dirty="0" sz="1800" spc="-75" b="1">
                <a:latin typeface="Tahoma"/>
                <a:cs typeface="Tahoma"/>
              </a:rPr>
              <a:t>u</a:t>
            </a:r>
            <a:r>
              <a:rPr dirty="0" sz="1800" spc="-150" b="1">
                <a:latin typeface="Tahoma"/>
                <a:cs typeface="Tahoma"/>
              </a:rPr>
              <a:t>t</a:t>
            </a:r>
            <a:r>
              <a:rPr dirty="0" sz="1800" spc="40" b="1">
                <a:latin typeface="Tahoma"/>
                <a:cs typeface="Tahoma"/>
              </a:rPr>
              <a:t>s</a:t>
            </a:r>
            <a:r>
              <a:rPr dirty="0" sz="1800" spc="-80" b="1">
                <a:latin typeface="Tahoma"/>
                <a:cs typeface="Tahoma"/>
              </a:rPr>
              <a:t>: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40" b="1">
                <a:latin typeface="Tahoma"/>
                <a:cs typeface="Tahoma"/>
              </a:rPr>
              <a:t>E</a:t>
            </a:r>
            <a:r>
              <a:rPr dirty="0" sz="1800" spc="-95" b="1">
                <a:latin typeface="Tahoma"/>
                <a:cs typeface="Tahoma"/>
              </a:rPr>
              <a:t>l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120" b="1">
                <a:latin typeface="Tahoma"/>
                <a:cs typeface="Tahoma"/>
              </a:rPr>
              <a:t>m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150" b="1">
                <a:latin typeface="Tahoma"/>
                <a:cs typeface="Tahoma"/>
              </a:rPr>
              <a:t>t</a:t>
            </a:r>
            <a:r>
              <a:rPr dirty="0" sz="1800" spc="40" b="1">
                <a:latin typeface="Tahoma"/>
                <a:cs typeface="Tahoma"/>
              </a:rPr>
              <a:t>s</a:t>
            </a:r>
            <a:r>
              <a:rPr dirty="0" sz="1800" spc="10" b="1">
                <a:latin typeface="Tahoma"/>
                <a:cs typeface="Tahoma"/>
              </a:rPr>
              <a:t>,</a:t>
            </a:r>
            <a:r>
              <a:rPr dirty="0" sz="1800" spc="-150" b="1">
                <a:latin typeface="Tahoma"/>
                <a:cs typeface="Tahoma"/>
              </a:rPr>
              <a:t> </a:t>
            </a:r>
            <a:r>
              <a:rPr dirty="0" sz="1800" spc="100" b="1">
                <a:latin typeface="Tahoma"/>
                <a:cs typeface="Tahoma"/>
              </a:rPr>
              <a:t>C</a:t>
            </a:r>
            <a:r>
              <a:rPr dirty="0" sz="1800" spc="-35" b="1">
                <a:latin typeface="Tahoma"/>
                <a:cs typeface="Tahoma"/>
              </a:rPr>
              <a:t>o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40" b="1">
                <a:latin typeface="Tahoma"/>
                <a:cs typeface="Tahoma"/>
              </a:rPr>
              <a:t>s</a:t>
            </a:r>
            <a:r>
              <a:rPr dirty="0" sz="1800" spc="-35" b="1">
                <a:latin typeface="Tahoma"/>
                <a:cs typeface="Tahoma"/>
              </a:rPr>
              <a:t>o</a:t>
            </a:r>
            <a:r>
              <a:rPr dirty="0" sz="1800" spc="-95" b="1">
                <a:latin typeface="Tahoma"/>
                <a:cs typeface="Tahoma"/>
              </a:rPr>
              <a:t>l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10" b="1">
                <a:latin typeface="Tahoma"/>
                <a:cs typeface="Tahoma"/>
              </a:rPr>
              <a:t>,</a:t>
            </a:r>
            <a:r>
              <a:rPr dirty="0" sz="1800" spc="-150" b="1">
                <a:latin typeface="Tahoma"/>
                <a:cs typeface="Tahoma"/>
              </a:rPr>
              <a:t> </a:t>
            </a:r>
            <a:r>
              <a:rPr dirty="0" sz="1800" spc="-35" b="1">
                <a:latin typeface="Tahoma"/>
                <a:cs typeface="Tahoma"/>
              </a:rPr>
              <a:t>o</a:t>
            </a:r>
            <a:r>
              <a:rPr dirty="0" sz="1800" spc="-55" b="1">
                <a:latin typeface="Tahoma"/>
                <a:cs typeface="Tahoma"/>
              </a:rPr>
              <a:t>r  </a:t>
            </a:r>
            <a:r>
              <a:rPr dirty="0" sz="1800" spc="-35" b="1">
                <a:latin typeface="Tahoma"/>
                <a:cs typeface="Tahoma"/>
              </a:rPr>
              <a:t>y</a:t>
            </a:r>
            <a:r>
              <a:rPr dirty="0" sz="1800" spc="-35" b="1">
                <a:latin typeface="Tahoma"/>
                <a:cs typeface="Tahoma"/>
              </a:rPr>
              <a:t>o</a:t>
            </a:r>
            <a:r>
              <a:rPr dirty="0" sz="1800" spc="-75" b="1">
                <a:latin typeface="Tahoma"/>
                <a:cs typeface="Tahoma"/>
              </a:rPr>
              <a:t>u</a:t>
            </a:r>
            <a:r>
              <a:rPr dirty="0" sz="1800" spc="-70" b="1">
                <a:latin typeface="Tahoma"/>
                <a:cs typeface="Tahoma"/>
              </a:rPr>
              <a:t>r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95" b="1">
                <a:latin typeface="Tahoma"/>
                <a:cs typeface="Tahoma"/>
              </a:rPr>
              <a:t>l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40" b="1">
                <a:latin typeface="Tahoma"/>
                <a:cs typeface="Tahoma"/>
              </a:rPr>
              <a:t>s</a:t>
            </a:r>
            <a:r>
              <a:rPr dirty="0" sz="1800" spc="-114" b="1">
                <a:latin typeface="Tahoma"/>
                <a:cs typeface="Tahoma"/>
              </a:rPr>
              <a:t>t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15" b="1">
                <a:latin typeface="Tahoma"/>
                <a:cs typeface="Tahoma"/>
              </a:rPr>
              <a:t>p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75" b="1">
                <a:latin typeface="Tahoma"/>
                <a:cs typeface="Tahoma"/>
              </a:rPr>
              <a:t>l</a:t>
            </a:r>
            <a:endParaRPr sz="1800">
              <a:latin typeface="Tahoma"/>
              <a:cs typeface="Tahoma"/>
            </a:endParaRPr>
          </a:p>
          <a:p>
            <a:pPr marL="12700" marR="72390">
              <a:lnSpc>
                <a:spcPct val="125000"/>
              </a:lnSpc>
              <a:spcBef>
                <a:spcPts val="555"/>
              </a:spcBef>
            </a:pPr>
            <a:r>
              <a:rPr dirty="0" sz="1200" spc="-220">
                <a:latin typeface="SimSun-ExtB"/>
                <a:cs typeface="SimSun-ExtB"/>
              </a:rPr>
              <a:t>If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prefer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keyboard,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press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shortcut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45">
                <a:latin typeface="SimSun-ExtB"/>
                <a:cs typeface="SimSun-ExtB"/>
              </a:rPr>
              <a:t>Chrome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depending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operating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system: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649" y="72866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9"/>
                </a:lnTo>
                <a:lnTo>
                  <a:pt x="0" y="26969"/>
                </a:lnTo>
                <a:lnTo>
                  <a:pt x="0" y="20653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9649" y="76009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9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9649" y="79247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9"/>
                </a:lnTo>
                <a:lnTo>
                  <a:pt x="0" y="26969"/>
                </a:lnTo>
                <a:lnTo>
                  <a:pt x="0" y="20653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1700" y="6864350"/>
            <a:ext cx="5217160" cy="1941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0">
                <a:latin typeface="SimSun-ExtB"/>
                <a:cs typeface="SimSun-ExtB"/>
              </a:rPr>
              <a:t>He</a:t>
            </a:r>
            <a:r>
              <a:rPr dirty="0" sz="1200" spc="60">
                <a:latin typeface="SimSun-ExtB"/>
                <a:cs typeface="SimSun-ExtB"/>
              </a:rPr>
              <a:t>r</a:t>
            </a:r>
            <a:r>
              <a:rPr dirty="0" sz="1200" spc="75">
                <a:latin typeface="SimSun-ExtB"/>
                <a:cs typeface="SimSun-ExtB"/>
              </a:rPr>
              <a:t>e</a:t>
            </a:r>
            <a:r>
              <a:rPr dirty="0" sz="1200" spc="-105">
                <a:latin typeface="SimSun-ExtB"/>
                <a:cs typeface="SimSun-ExtB"/>
              </a:rPr>
              <a:t>'s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60">
                <a:latin typeface="SimSun-ExtB"/>
                <a:cs typeface="SimSun-ExtB"/>
              </a:rPr>
              <a:t>asy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25">
                <a:latin typeface="SimSun-ExtB"/>
                <a:cs typeface="SimSun-ExtB"/>
              </a:rPr>
              <a:t>w</a:t>
            </a:r>
            <a:r>
              <a:rPr dirty="0" sz="1200" spc="204">
                <a:latin typeface="SimSun-ExtB"/>
                <a:cs typeface="SimSun-ExtB"/>
              </a:rPr>
              <a:t>a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90">
                <a:latin typeface="SimSun-ExtB"/>
                <a:cs typeface="SimSun-ExtB"/>
              </a:rPr>
              <a:t>memo</a:t>
            </a:r>
            <a:r>
              <a:rPr dirty="0" sz="1200" spc="204">
                <a:latin typeface="SimSun-ExtB"/>
                <a:cs typeface="SimSun-ExtB"/>
              </a:rPr>
              <a:t>r</a:t>
            </a:r>
            <a:r>
              <a:rPr dirty="0" sz="1200" spc="-125">
                <a:latin typeface="SimSun-ExtB"/>
                <a:cs typeface="SimSun-ExtB"/>
              </a:rPr>
              <a:t>i</a:t>
            </a:r>
            <a:r>
              <a:rPr dirty="0" sz="1200" spc="-145">
                <a:latin typeface="SimSun-ExtB"/>
                <a:cs typeface="SimSun-ExtB"/>
              </a:rPr>
              <a:t>z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sho</a:t>
            </a:r>
            <a:r>
              <a:rPr dirty="0" sz="1200" spc="40">
                <a:latin typeface="SimSun-ExtB"/>
                <a:cs typeface="SimSun-ExtB"/>
              </a:rPr>
              <a:t>r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-5">
                <a:latin typeface="SimSun-ExtB"/>
                <a:cs typeface="SimSun-ExtB"/>
              </a:rPr>
              <a:t>cu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-114">
                <a:latin typeface="SimSun-ExtB"/>
                <a:cs typeface="SimSun-ExtB"/>
              </a:rPr>
              <a:t>s: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85" b="1">
                <a:latin typeface="Tahoma"/>
                <a:cs typeface="Tahoma"/>
              </a:rPr>
              <a:t>C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s</a:t>
            </a:r>
            <a:r>
              <a:rPr dirty="0" sz="1200" spc="-85">
                <a:latin typeface="SimSun-ExtB"/>
                <a:cs typeface="SimSun-ExtB"/>
              </a:rPr>
              <a:t>t</a:t>
            </a:r>
            <a:r>
              <a:rPr dirty="0" sz="1200" spc="85">
                <a:latin typeface="SimSun-ExtB"/>
                <a:cs typeface="SimSun-ExtB"/>
              </a:rPr>
              <a:t>ands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CSS.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035"/>
              </a:spcBef>
            </a:pPr>
            <a:r>
              <a:rPr dirty="0" sz="1200" spc="100" b="1">
                <a:latin typeface="Tahoma"/>
                <a:cs typeface="Tahoma"/>
              </a:rPr>
              <a:t>J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J</a:t>
            </a:r>
            <a:r>
              <a:rPr dirty="0" sz="1200" spc="55">
                <a:latin typeface="SimSun-ExtB"/>
                <a:cs typeface="SimSun-ExtB"/>
              </a:rPr>
              <a:t>a</a:t>
            </a:r>
            <a:r>
              <a:rPr dirty="0" sz="1200" spc="60">
                <a:latin typeface="SimSun-ExtB"/>
                <a:cs typeface="SimSun-ExtB"/>
              </a:rPr>
              <a:t>v</a:t>
            </a:r>
            <a:r>
              <a:rPr dirty="0" sz="1200" spc="45">
                <a:latin typeface="SimSun-ExtB"/>
                <a:cs typeface="SimSun-ExtB"/>
              </a:rPr>
              <a:t>aSc</a:t>
            </a:r>
            <a:r>
              <a:rPr dirty="0" sz="1200" spc="60">
                <a:latin typeface="SimSun-ExtB"/>
                <a:cs typeface="SimSun-ExtB"/>
              </a:rPr>
              <a:t>r</a:t>
            </a:r>
            <a:r>
              <a:rPr dirty="0" sz="1200" spc="-160">
                <a:latin typeface="SimSun-ExtB"/>
                <a:cs typeface="SimSun-ExtB"/>
              </a:rPr>
              <a:t>ipt.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-245" b="1">
                <a:latin typeface="Tahoma"/>
                <a:cs typeface="Tahoma"/>
              </a:rPr>
              <a:t>I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designa</a:t>
            </a:r>
            <a:r>
              <a:rPr dirty="0" sz="1200" spc="-10">
                <a:latin typeface="SimSun-ExtB"/>
                <a:cs typeface="SimSun-ExtB"/>
              </a:rPr>
              <a:t>t</a:t>
            </a:r>
            <a:r>
              <a:rPr dirty="0" sz="1200" spc="65">
                <a:latin typeface="SimSun-ExtB"/>
                <a:cs typeface="SimSun-ExtB"/>
              </a:rPr>
              <a:t>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y</a:t>
            </a:r>
            <a:r>
              <a:rPr dirty="0" sz="1200" spc="25">
                <a:latin typeface="SimSun-ExtB"/>
                <a:cs typeface="SimSun-ExtB"/>
              </a:rPr>
              <a:t>our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choice.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5" b="1">
                <a:latin typeface="Tahoma"/>
                <a:cs typeface="Tahoma"/>
              </a:rPr>
              <a:t>C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shortcut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opens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 b="1">
                <a:latin typeface="Tahoma"/>
                <a:cs typeface="Tahoma"/>
              </a:rPr>
              <a:t>Elements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panel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ink_selection</a:t>
            </a:r>
            <a:endParaRPr sz="1200">
              <a:latin typeface="SimSun-ExtB"/>
              <a:cs typeface="SimSun-ExtB"/>
            </a:endParaRPr>
          </a:p>
          <a:p>
            <a:pPr marL="12700" marR="5080" indent="42545">
              <a:lnSpc>
                <a:spcPct val="125000"/>
              </a:lnSpc>
            </a:pPr>
            <a:r>
              <a:rPr dirty="0" sz="1200" spc="-15">
                <a:latin typeface="SimSun-ExtB"/>
                <a:cs typeface="SimSun-ExtB"/>
              </a:rPr>
              <a:t>inspector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mode.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0">
                <a:latin typeface="SimSun-ExtB"/>
                <a:cs typeface="SimSun-ExtB"/>
              </a:rPr>
              <a:t>mode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shows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helpful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tooltips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when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hover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over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elements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page.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also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any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element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view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its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4">
                <a:latin typeface="SimSun-ExtB"/>
                <a:cs typeface="SimSun-ExtB"/>
              </a:rPr>
              <a:t>CSS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5874" y="101916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10"/>
                </a:lnTo>
                <a:lnTo>
                  <a:pt x="0" y="2695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38349" y="981069"/>
            <a:ext cx="714375" cy="152400"/>
          </a:xfrm>
          <a:custGeom>
            <a:avLst/>
            <a:gdLst/>
            <a:ahLst/>
            <a:cxnLst/>
            <a:rect l="l" t="t" r="r" b="b"/>
            <a:pathLst>
              <a:path w="714375" h="152400">
                <a:moveTo>
                  <a:pt x="689589" y="152380"/>
                </a:moveTo>
                <a:lnTo>
                  <a:pt x="24785" y="152380"/>
                </a:lnTo>
                <a:lnTo>
                  <a:pt x="21140" y="151656"/>
                </a:lnTo>
                <a:lnTo>
                  <a:pt x="0" y="127601"/>
                </a:lnTo>
                <a:lnTo>
                  <a:pt x="0" y="123824"/>
                </a:lnTo>
                <a:lnTo>
                  <a:pt x="0" y="24761"/>
                </a:lnTo>
                <a:lnTo>
                  <a:pt x="24785" y="0"/>
                </a:lnTo>
                <a:lnTo>
                  <a:pt x="689589" y="0"/>
                </a:lnTo>
                <a:lnTo>
                  <a:pt x="714375" y="24761"/>
                </a:lnTo>
                <a:lnTo>
                  <a:pt x="714375" y="127601"/>
                </a:lnTo>
                <a:lnTo>
                  <a:pt x="693233" y="151656"/>
                </a:lnTo>
                <a:lnTo>
                  <a:pt x="689589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49982" y="878899"/>
            <a:ext cx="5364480" cy="478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3900"/>
              </a:lnSpc>
              <a:spcBef>
                <a:spcPts val="100"/>
              </a:spcBef>
            </a:pPr>
            <a:r>
              <a:rPr dirty="0" sz="1200" spc="305">
                <a:latin typeface="SimSun-ExtB"/>
                <a:cs typeface="SimSun-ExtB"/>
              </a:rPr>
              <a:t>We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use</a:t>
            </a:r>
            <a:r>
              <a:rPr dirty="0" sz="1200" spc="70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setTimeout</a:t>
            </a:r>
            <a:r>
              <a:rPr dirty="0" sz="800" spc="19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simulate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delayed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execution,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adding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paragraph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after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3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seconds.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700" y="1958975"/>
            <a:ext cx="1823085" cy="368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"/>
              <a:t>S</a:t>
            </a:r>
            <a:r>
              <a:rPr dirty="0" spc="-35"/>
              <a:t>o</a:t>
            </a:r>
            <a:r>
              <a:rPr dirty="0" spc="-65"/>
              <a:t>u</a:t>
            </a:r>
            <a:r>
              <a:rPr dirty="0" spc="-140"/>
              <a:t>r</a:t>
            </a:r>
            <a:r>
              <a:rPr dirty="0" spc="110"/>
              <a:t>c</a:t>
            </a:r>
            <a:r>
              <a:rPr dirty="0"/>
              <a:t>e</a:t>
            </a:r>
            <a:r>
              <a:rPr dirty="0" spc="-175"/>
              <a:t> </a:t>
            </a:r>
            <a:r>
              <a:rPr dirty="0" spc="-80"/>
              <a:t>P</a:t>
            </a:r>
            <a:r>
              <a:rPr dirty="0" spc="-70"/>
              <a:t>a</a:t>
            </a:r>
            <a:r>
              <a:rPr dirty="0" spc="-65"/>
              <a:t>n</a:t>
            </a:r>
            <a:r>
              <a:rPr dirty="0" spc="-25"/>
              <a:t>e</a:t>
            </a:r>
            <a:r>
              <a:rPr dirty="0" spc="-70"/>
              <a:t>l</a:t>
            </a:r>
          </a:p>
        </p:txBody>
      </p:sp>
      <p:sp>
        <p:nvSpPr>
          <p:cNvPr id="6" name="object 6"/>
          <p:cNvSpPr/>
          <p:nvPr/>
        </p:nvSpPr>
        <p:spPr>
          <a:xfrm>
            <a:off x="1009649" y="346709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2"/>
                </a:lnTo>
                <a:lnTo>
                  <a:pt x="0" y="2695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9649" y="401954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7010"/>
                </a:lnTo>
                <a:lnTo>
                  <a:pt x="0" y="2695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6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9649" y="456246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9649" y="511491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7015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9649" y="661986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7015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9649" y="716279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9649" y="771524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7015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9649" y="867726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1700" y="2361406"/>
            <a:ext cx="5946775" cy="6426200"/>
          </a:xfrm>
          <a:prstGeom prst="rect">
            <a:avLst/>
          </a:prstGeom>
        </p:spPr>
        <p:txBody>
          <a:bodyPr wrap="square" lIns="0" tIns="143510" rIns="0" bIns="0" rtlCol="0" vert="horz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130"/>
              </a:spcBef>
              <a:buAutoNum type="arabicPeriod"/>
              <a:tabLst>
                <a:tab pos="193040" algn="l"/>
              </a:tabLst>
            </a:pPr>
            <a:r>
              <a:rPr dirty="0" sz="1500" spc="15" b="1">
                <a:latin typeface="Tahoma"/>
                <a:cs typeface="Tahoma"/>
              </a:rPr>
              <a:t>S</a:t>
            </a:r>
            <a:r>
              <a:rPr dirty="0" sz="1500" spc="-25" b="1">
                <a:latin typeface="Tahoma"/>
                <a:cs typeface="Tahoma"/>
              </a:rPr>
              <a:t>o</a:t>
            </a:r>
            <a:r>
              <a:rPr dirty="0" sz="1500" spc="-45" b="1">
                <a:latin typeface="Tahoma"/>
                <a:cs typeface="Tahoma"/>
              </a:rPr>
              <a:t>u</a:t>
            </a:r>
            <a:r>
              <a:rPr dirty="0" sz="1500" spc="-95" b="1">
                <a:latin typeface="Tahoma"/>
                <a:cs typeface="Tahoma"/>
              </a:rPr>
              <a:t>r</a:t>
            </a:r>
            <a:r>
              <a:rPr dirty="0" sz="1500" spc="75" b="1">
                <a:latin typeface="Tahoma"/>
                <a:cs typeface="Tahoma"/>
              </a:rPr>
              <a:t>c</a:t>
            </a:r>
            <a:r>
              <a:rPr dirty="0" sz="1500" b="1">
                <a:latin typeface="Tahoma"/>
                <a:cs typeface="Tahoma"/>
              </a:rPr>
              <a:t>e</a:t>
            </a:r>
            <a:r>
              <a:rPr dirty="0" sz="1500" spc="-114" b="1">
                <a:latin typeface="Tahoma"/>
                <a:cs typeface="Tahoma"/>
              </a:rPr>
              <a:t> </a:t>
            </a:r>
            <a:r>
              <a:rPr dirty="0" sz="1500" spc="-50" b="1">
                <a:latin typeface="Tahoma"/>
                <a:cs typeface="Tahoma"/>
              </a:rPr>
              <a:t>P</a:t>
            </a:r>
            <a:r>
              <a:rPr dirty="0" sz="1500" spc="-45" b="1">
                <a:latin typeface="Tahoma"/>
                <a:cs typeface="Tahoma"/>
              </a:rPr>
              <a:t>a</a:t>
            </a:r>
            <a:r>
              <a:rPr dirty="0" sz="1500" spc="-45" b="1">
                <a:latin typeface="Tahoma"/>
                <a:cs typeface="Tahoma"/>
              </a:rPr>
              <a:t>n</a:t>
            </a:r>
            <a:r>
              <a:rPr dirty="0" sz="1500" spc="-15" b="1">
                <a:latin typeface="Tahoma"/>
                <a:cs typeface="Tahoma"/>
              </a:rPr>
              <a:t>e</a:t>
            </a:r>
            <a:r>
              <a:rPr dirty="0" sz="1500" spc="-50" b="1">
                <a:latin typeface="Tahoma"/>
                <a:cs typeface="Tahoma"/>
              </a:rPr>
              <a:t>l</a:t>
            </a:r>
            <a:endParaRPr sz="1500">
              <a:latin typeface="Tahoma"/>
              <a:cs typeface="Tahoma"/>
            </a:endParaRPr>
          </a:p>
          <a:p>
            <a:pPr marL="12700" marR="556895">
              <a:lnSpc>
                <a:spcPct val="125000"/>
              </a:lnSpc>
              <a:spcBef>
                <a:spcPts val="465"/>
              </a:spcBef>
            </a:pP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b="1">
                <a:latin typeface="Tahoma"/>
                <a:cs typeface="Tahoma"/>
              </a:rPr>
              <a:t>Source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Panel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where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view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debug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running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webpage.</a:t>
            </a:r>
            <a:endParaRPr sz="1200">
              <a:latin typeface="SimSun-ExtB"/>
              <a:cs typeface="SimSun-ExtB"/>
            </a:endParaRPr>
          </a:p>
          <a:p>
            <a:pPr marL="286385" marR="550545">
              <a:lnSpc>
                <a:spcPct val="125000"/>
              </a:lnSpc>
              <a:spcBef>
                <a:spcPts val="675"/>
              </a:spcBef>
            </a:pPr>
            <a:r>
              <a:rPr dirty="0" sz="1200" spc="-5" b="1">
                <a:latin typeface="Tahoma"/>
                <a:cs typeface="Tahoma"/>
              </a:rPr>
              <a:t>View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45" b="1">
                <a:latin typeface="Tahoma"/>
                <a:cs typeface="Tahoma"/>
              </a:rPr>
              <a:t>Files</a:t>
            </a:r>
            <a:r>
              <a:rPr dirty="0" sz="1200" spc="-145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40">
                <a:latin typeface="SimSun-ExtB"/>
                <a:cs typeface="SimSun-ExtB"/>
              </a:rPr>
              <a:t>It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shows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85">
                <a:latin typeface="SimSun-ExtB"/>
                <a:cs typeface="SimSun-ExtB"/>
              </a:rPr>
              <a:t>all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30">
                <a:latin typeface="SimSun-ExtB"/>
                <a:cs typeface="SimSun-ExtB"/>
              </a:rPr>
              <a:t>files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35">
                <a:latin typeface="SimSun-ExtB"/>
                <a:cs typeface="SimSun-ExtB"/>
              </a:rPr>
              <a:t>(like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JavaScript,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CSS,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etc.)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used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by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webpage.</a:t>
            </a:r>
            <a:endParaRPr sz="1200">
              <a:latin typeface="SimSun-ExtB"/>
              <a:cs typeface="SimSun-ExtB"/>
            </a:endParaRPr>
          </a:p>
          <a:p>
            <a:pPr marL="286385" marR="5080">
              <a:lnSpc>
                <a:spcPct val="125000"/>
              </a:lnSpc>
              <a:spcBef>
                <a:spcPts val="750"/>
              </a:spcBef>
            </a:pPr>
            <a:r>
              <a:rPr dirty="0" sz="1200" spc="-15" b="1">
                <a:latin typeface="Tahoma"/>
                <a:cs typeface="Tahoma"/>
              </a:rPr>
              <a:t>Set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90" b="1">
                <a:latin typeface="Tahoma"/>
                <a:cs typeface="Tahoma"/>
              </a:rPr>
              <a:t>Breakpoints</a:t>
            </a:r>
            <a:r>
              <a:rPr dirty="0" sz="1200" spc="-90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click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line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numbers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pause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script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inspect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what</a:t>
            </a:r>
            <a:r>
              <a:rPr dirty="0" sz="1200" spc="-985">
                <a:latin typeface="SimSun-ExtB"/>
                <a:cs typeface="SimSun-ExtB"/>
              </a:rPr>
              <a:t>ʼ</a:t>
            </a:r>
            <a:r>
              <a:rPr dirty="0" sz="1200" spc="30">
                <a:latin typeface="SimSun-ExtB"/>
                <a:cs typeface="SimSun-ExtB"/>
              </a:rPr>
              <a:t>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happening.</a:t>
            </a:r>
            <a:endParaRPr sz="1200">
              <a:latin typeface="SimSun-ExtB"/>
              <a:cs typeface="SimSun-ExtB"/>
            </a:endParaRPr>
          </a:p>
          <a:p>
            <a:pPr marL="286385" marR="78105">
              <a:lnSpc>
                <a:spcPct val="125000"/>
              </a:lnSpc>
              <a:spcBef>
                <a:spcPts val="675"/>
              </a:spcBef>
            </a:pPr>
            <a:r>
              <a:rPr dirty="0" sz="1200" spc="-15" b="1">
                <a:latin typeface="Tahoma"/>
                <a:cs typeface="Tahoma"/>
              </a:rPr>
              <a:t>Step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Through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55" b="1">
                <a:latin typeface="Tahoma"/>
                <a:cs typeface="Tahoma"/>
              </a:rPr>
              <a:t>Code</a:t>
            </a:r>
            <a:r>
              <a:rPr dirty="0" sz="1200" spc="-155">
                <a:latin typeface="SimSun-ExtB"/>
                <a:cs typeface="SimSun-ExtB"/>
              </a:rPr>
              <a:t>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50">
                <a:latin typeface="SimSun-ExtB"/>
                <a:cs typeface="SimSun-ExtB"/>
              </a:rPr>
              <a:t>Once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paused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at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breakpoint,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70">
                <a:latin typeface="SimSun-ExtB"/>
                <a:cs typeface="SimSun-ExtB"/>
              </a:rPr>
              <a:t>move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through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line-</a:t>
            </a:r>
            <a:r>
              <a:rPr dirty="0" sz="1200" spc="-80">
                <a:latin typeface="SimSun-ExtB"/>
                <a:cs typeface="SimSun-ExtB"/>
              </a:rPr>
              <a:t>b</a:t>
            </a:r>
            <a:r>
              <a:rPr dirty="0" sz="1200" spc="20">
                <a:latin typeface="SimSun-ExtB"/>
                <a:cs typeface="SimSun-ExtB"/>
              </a:rPr>
              <a:t>y</a:t>
            </a:r>
            <a:r>
              <a:rPr dirty="0" sz="1200" spc="-95">
                <a:latin typeface="SimSun-ExtB"/>
                <a:cs typeface="SimSun-ExtB"/>
              </a:rPr>
              <a:t>-line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see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h</a:t>
            </a:r>
            <a:r>
              <a:rPr dirty="0" sz="1200" spc="85">
                <a:latin typeface="SimSun-ExtB"/>
                <a:cs typeface="SimSun-ExtB"/>
              </a:rPr>
              <a:t>o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60">
                <a:latin typeface="SimSun-ExtB"/>
                <a:cs typeface="SimSun-ExtB"/>
              </a:rPr>
              <a:t>it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5">
                <a:latin typeface="SimSun-ExtB"/>
                <a:cs typeface="SimSun-ExtB"/>
              </a:rPr>
              <a:t>w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>
                <a:latin typeface="SimSun-ExtB"/>
                <a:cs typeface="SimSun-ExtB"/>
              </a:rPr>
              <a:t>r</a:t>
            </a:r>
            <a:r>
              <a:rPr dirty="0" sz="1200" spc="-55">
                <a:latin typeface="SimSun-ExtB"/>
                <a:cs typeface="SimSun-ExtB"/>
              </a:rPr>
              <a:t>ks.</a:t>
            </a:r>
            <a:endParaRPr sz="1200">
              <a:latin typeface="SimSun-ExtB"/>
              <a:cs typeface="SimSun-ExtB"/>
            </a:endParaRPr>
          </a:p>
          <a:p>
            <a:pPr marL="286385" marR="219075">
              <a:lnSpc>
                <a:spcPct val="125000"/>
              </a:lnSpc>
              <a:spcBef>
                <a:spcPts val="750"/>
              </a:spcBef>
            </a:pPr>
            <a:r>
              <a:rPr dirty="0" sz="1200" spc="-25" b="1">
                <a:latin typeface="Tahoma"/>
                <a:cs typeface="Tahoma"/>
              </a:rPr>
              <a:t>Watch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95" b="1">
                <a:latin typeface="Tahoma"/>
                <a:cs typeface="Tahoma"/>
              </a:rPr>
              <a:t>Variables</a:t>
            </a:r>
            <a:r>
              <a:rPr dirty="0" sz="1200" spc="-95">
                <a:latin typeface="SimSun-ExtB"/>
                <a:cs typeface="SimSun-ExtB"/>
              </a:rPr>
              <a:t>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track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values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specific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variables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as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step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th</a:t>
            </a:r>
            <a:r>
              <a:rPr dirty="0" sz="1200" spc="-105">
                <a:latin typeface="SimSun-ExtB"/>
                <a:cs typeface="SimSun-ExtB"/>
              </a:rPr>
              <a:t>r</a:t>
            </a:r>
            <a:r>
              <a:rPr dirty="0" sz="1200" spc="114">
                <a:latin typeface="SimSun-ExtB"/>
                <a:cs typeface="SimSun-ExtB"/>
              </a:rPr>
              <a:t>ough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code.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SimSun-ExtB"/>
              <a:cs typeface="SimSun-ExtB"/>
            </a:endParaRPr>
          </a:p>
          <a:p>
            <a:pPr marL="230504" indent="-21844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31140" algn="l"/>
              </a:tabLst>
            </a:pPr>
            <a:r>
              <a:rPr dirty="0" sz="1500" spc="-15" b="1">
                <a:latin typeface="Tahoma"/>
                <a:cs typeface="Tahoma"/>
              </a:rPr>
              <a:t>Workspace</a:t>
            </a:r>
            <a:endParaRPr sz="1500">
              <a:latin typeface="Tahoma"/>
              <a:cs typeface="Tahoma"/>
            </a:endParaRPr>
          </a:p>
          <a:p>
            <a:pPr marL="12700" marR="617855">
              <a:lnSpc>
                <a:spcPct val="125000"/>
              </a:lnSpc>
              <a:spcBef>
                <a:spcPts val="464"/>
              </a:spcBef>
            </a:pP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b="1">
                <a:latin typeface="Tahoma"/>
                <a:cs typeface="Tahoma"/>
              </a:rPr>
              <a:t>Workspace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feature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0">
                <a:latin typeface="SimSun-ExtB"/>
                <a:cs typeface="SimSun-ExtB"/>
              </a:rPr>
              <a:t>lets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edit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local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project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30">
                <a:latin typeface="SimSun-ExtB"/>
                <a:cs typeface="SimSun-ExtB"/>
              </a:rPr>
              <a:t>files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directly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browser.</a:t>
            </a:r>
            <a:endParaRPr sz="1200">
              <a:latin typeface="SimSun-ExtB"/>
              <a:cs typeface="SimSun-ExtB"/>
            </a:endParaRPr>
          </a:p>
          <a:p>
            <a:pPr marL="286385" marR="426084">
              <a:lnSpc>
                <a:spcPct val="125000"/>
              </a:lnSpc>
              <a:spcBef>
                <a:spcPts val="750"/>
              </a:spcBef>
            </a:pPr>
            <a:r>
              <a:rPr dirty="0" sz="1200" spc="-25" b="1">
                <a:latin typeface="Tahoma"/>
                <a:cs typeface="Tahoma"/>
              </a:rPr>
              <a:t>Link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Local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45" b="1">
                <a:latin typeface="Tahoma"/>
                <a:cs typeface="Tahoma"/>
              </a:rPr>
              <a:t>Files</a:t>
            </a:r>
            <a:r>
              <a:rPr dirty="0" sz="1200" spc="-14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14">
                <a:latin typeface="SimSun-ExtB"/>
                <a:cs typeface="SimSun-ExtB"/>
              </a:rPr>
              <a:t>link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project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30">
                <a:latin typeface="SimSun-ExtB"/>
                <a:cs typeface="SimSun-ExtB"/>
              </a:rPr>
              <a:t>files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(on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computer)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o</a:t>
            </a:r>
            <a:r>
              <a:rPr dirty="0" sz="1200" spc="25">
                <a:latin typeface="SimSun-ExtB"/>
                <a:cs typeface="SimSun-ExtB"/>
              </a:rPr>
              <a:t>wser's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80">
                <a:latin typeface="SimSun-ExtB"/>
                <a:cs typeface="SimSun-ExtB"/>
              </a:rPr>
              <a:t>D</a:t>
            </a:r>
            <a:r>
              <a:rPr dirty="0" sz="1200" spc="155">
                <a:latin typeface="SimSun-ExtB"/>
                <a:cs typeface="SimSun-ExtB"/>
              </a:rPr>
              <a:t>e</a:t>
            </a:r>
            <a:r>
              <a:rPr dirty="0" sz="1200" spc="25">
                <a:latin typeface="SimSun-ExtB"/>
                <a:cs typeface="SimSun-ExtB"/>
              </a:rPr>
              <a:t>v</a:t>
            </a:r>
            <a:r>
              <a:rPr dirty="0" sz="1200" spc="75">
                <a:latin typeface="SimSun-ExtB"/>
                <a:cs typeface="SimSun-ExtB"/>
              </a:rPr>
              <a:t>T</a:t>
            </a:r>
            <a:r>
              <a:rPr dirty="0" sz="1200" spc="-60">
                <a:latin typeface="SimSun-ExtB"/>
                <a:cs typeface="SimSun-ExtB"/>
              </a:rPr>
              <a:t>ools.</a:t>
            </a:r>
            <a:endParaRPr sz="1200">
              <a:latin typeface="SimSun-ExtB"/>
              <a:cs typeface="SimSun-ExtB"/>
            </a:endParaRPr>
          </a:p>
          <a:p>
            <a:pPr marL="286385" marR="251460">
              <a:lnSpc>
                <a:spcPct val="125000"/>
              </a:lnSpc>
              <a:spcBef>
                <a:spcPts val="675"/>
              </a:spcBef>
            </a:pPr>
            <a:r>
              <a:rPr dirty="0" sz="1200" spc="-30" b="1">
                <a:latin typeface="Tahoma"/>
                <a:cs typeface="Tahoma"/>
              </a:rPr>
              <a:t>Edit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Files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in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10" b="1">
                <a:latin typeface="Tahoma"/>
                <a:cs typeface="Tahoma"/>
              </a:rPr>
              <a:t>DevTools</a:t>
            </a:r>
            <a:r>
              <a:rPr dirty="0" sz="1200" spc="-110">
                <a:latin typeface="SimSun-ExtB"/>
                <a:cs typeface="SimSun-ExtB"/>
              </a:rPr>
              <a:t>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After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0">
                <a:latin typeface="SimSun-ExtB"/>
                <a:cs typeface="SimSun-ExtB"/>
              </a:rPr>
              <a:t>linking,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edit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JavaScript,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CSS,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10">
                <a:latin typeface="SimSun-ExtB"/>
                <a:cs typeface="SimSun-ExtB"/>
              </a:rPr>
              <a:t>di</a:t>
            </a:r>
            <a:r>
              <a:rPr dirty="0" sz="1200" spc="-130">
                <a:latin typeface="SimSun-ExtB"/>
                <a:cs typeface="SimSun-ExtB"/>
              </a:rPr>
              <a:t>r</a:t>
            </a:r>
            <a:r>
              <a:rPr dirty="0" sz="1200" spc="-85">
                <a:latin typeface="SimSun-ExtB"/>
                <a:cs typeface="SimSun-ExtB"/>
              </a:rPr>
              <a:t>ect</a:t>
            </a:r>
            <a:r>
              <a:rPr dirty="0" sz="1200" spc="-80">
                <a:latin typeface="SimSun-ExtB"/>
                <a:cs typeface="SimSun-ExtB"/>
              </a:rPr>
              <a:t>l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o</a:t>
            </a:r>
            <a:r>
              <a:rPr dirty="0" sz="1200" spc="90">
                <a:latin typeface="SimSun-ExtB"/>
                <a:cs typeface="SimSun-ExtB"/>
              </a:rPr>
              <a:t>wse</a:t>
            </a:r>
            <a:r>
              <a:rPr dirty="0" sz="1200" spc="15">
                <a:latin typeface="SimSun-ExtB"/>
                <a:cs typeface="SimSun-ExtB"/>
              </a:rPr>
              <a:t>r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286385" marR="217804">
              <a:lnSpc>
                <a:spcPct val="125000"/>
              </a:lnSpc>
              <a:spcBef>
                <a:spcPts val="750"/>
              </a:spcBef>
            </a:pPr>
            <a:r>
              <a:rPr dirty="0" sz="1200" spc="-5" b="1">
                <a:latin typeface="Tahoma"/>
                <a:cs typeface="Tahoma"/>
              </a:rPr>
              <a:t>Save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00" b="1">
                <a:latin typeface="Tahoma"/>
                <a:cs typeface="Tahoma"/>
              </a:rPr>
              <a:t>Changes</a:t>
            </a:r>
            <a:r>
              <a:rPr dirty="0" sz="1200" spc="-100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Changes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60">
                <a:latin typeface="SimSun-ExtB"/>
                <a:cs typeface="SimSun-ExtB"/>
              </a:rPr>
              <a:t>make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be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saved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actual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30">
                <a:latin typeface="SimSun-ExtB"/>
                <a:cs typeface="SimSun-ExtB"/>
              </a:rPr>
              <a:t>files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y</a:t>
            </a:r>
            <a:r>
              <a:rPr dirty="0" sz="1200" spc="25">
                <a:latin typeface="SimSun-ExtB"/>
                <a:cs typeface="SimSun-ExtB"/>
              </a:rPr>
              <a:t>our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compu</a:t>
            </a:r>
            <a:r>
              <a:rPr dirty="0" sz="1200" spc="100">
                <a:latin typeface="SimSun-ExtB"/>
                <a:cs typeface="SimSun-ExtB"/>
              </a:rPr>
              <a:t>t</a:t>
            </a:r>
            <a:r>
              <a:rPr dirty="0" sz="1200" spc="-25">
                <a:latin typeface="SimSun-ExtB"/>
                <a:cs typeface="SimSun-ExtB"/>
              </a:rPr>
              <a:t>e</a:t>
            </a:r>
            <a:r>
              <a:rPr dirty="0" sz="1200" spc="-100">
                <a:latin typeface="SimSun-ExtB"/>
                <a:cs typeface="SimSun-ExtB"/>
              </a:rPr>
              <a:t>r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500" spc="-45" b="1">
                <a:latin typeface="Tahoma"/>
                <a:cs typeface="Tahoma"/>
              </a:rPr>
              <a:t>H</a:t>
            </a:r>
            <a:r>
              <a:rPr dirty="0" sz="1500" spc="-55" b="1">
                <a:latin typeface="Tahoma"/>
                <a:cs typeface="Tahoma"/>
              </a:rPr>
              <a:t>o</a:t>
            </a:r>
            <a:r>
              <a:rPr dirty="0" sz="1500" spc="-80" b="1">
                <a:latin typeface="Tahoma"/>
                <a:cs typeface="Tahoma"/>
              </a:rPr>
              <a:t>w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305" b="1">
                <a:latin typeface="Tahoma"/>
                <a:cs typeface="Tahoma"/>
              </a:rPr>
              <a:t>I</a:t>
            </a:r>
            <a:r>
              <a:rPr dirty="0" sz="1500" spc="-95" b="1">
                <a:latin typeface="Tahoma"/>
                <a:cs typeface="Tahoma"/>
              </a:rPr>
              <a:t>t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110" b="1">
                <a:latin typeface="Tahoma"/>
                <a:cs typeface="Tahoma"/>
              </a:rPr>
              <a:t>W</a:t>
            </a:r>
            <a:r>
              <a:rPr dirty="0" sz="1500" spc="-30" b="1">
                <a:latin typeface="Tahoma"/>
                <a:cs typeface="Tahoma"/>
              </a:rPr>
              <a:t>o</a:t>
            </a:r>
            <a:r>
              <a:rPr dirty="0" sz="1500" spc="-50" b="1">
                <a:latin typeface="Tahoma"/>
                <a:cs typeface="Tahoma"/>
              </a:rPr>
              <a:t>r</a:t>
            </a:r>
            <a:r>
              <a:rPr dirty="0" sz="1500" spc="-65" b="1">
                <a:latin typeface="Tahoma"/>
                <a:cs typeface="Tahoma"/>
              </a:rPr>
              <a:t>k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65" b="1">
                <a:latin typeface="Tahoma"/>
                <a:cs typeface="Tahoma"/>
              </a:rPr>
              <a:t>T</a:t>
            </a:r>
            <a:r>
              <a:rPr dirty="0" sz="1500" spc="-30" b="1">
                <a:latin typeface="Tahoma"/>
                <a:cs typeface="Tahoma"/>
              </a:rPr>
              <a:t>o</a:t>
            </a:r>
            <a:r>
              <a:rPr dirty="0" sz="1500" spc="-25" b="1">
                <a:latin typeface="Tahoma"/>
                <a:cs typeface="Tahoma"/>
              </a:rPr>
              <a:t>g</a:t>
            </a:r>
            <a:r>
              <a:rPr dirty="0" sz="1500" spc="-20" b="1">
                <a:latin typeface="Tahoma"/>
                <a:cs typeface="Tahoma"/>
              </a:rPr>
              <a:t>e</a:t>
            </a:r>
            <a:r>
              <a:rPr dirty="0" sz="1500" spc="-110" b="1">
                <a:latin typeface="Tahoma"/>
                <a:cs typeface="Tahoma"/>
              </a:rPr>
              <a:t>t</a:t>
            </a:r>
            <a:r>
              <a:rPr dirty="0" sz="1500" spc="-60" b="1">
                <a:latin typeface="Tahoma"/>
                <a:cs typeface="Tahoma"/>
              </a:rPr>
              <a:t>h</a:t>
            </a:r>
            <a:r>
              <a:rPr dirty="0" sz="1500" spc="-20" b="1">
                <a:latin typeface="Tahoma"/>
                <a:cs typeface="Tahoma"/>
              </a:rPr>
              <a:t>e</a:t>
            </a:r>
            <a:r>
              <a:rPr dirty="0" sz="1500" spc="-70" b="1">
                <a:latin typeface="Tahoma"/>
                <a:cs typeface="Tahoma"/>
              </a:rPr>
              <a:t>r</a:t>
            </a:r>
            <a:r>
              <a:rPr dirty="0" sz="1500" spc="-70" b="1">
                <a:latin typeface="Tahoma"/>
                <a:cs typeface="Tahoma"/>
              </a:rPr>
              <a:t>:</a:t>
            </a:r>
            <a:endParaRPr sz="15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900"/>
              </a:spcBef>
            </a:pPr>
            <a:r>
              <a:rPr dirty="0" sz="1200" b="1">
                <a:latin typeface="Tahoma"/>
                <a:cs typeface="Tahoma"/>
              </a:rPr>
              <a:t>Source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Panel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helps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debug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(pause,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inspect,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step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through).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466843"/>
            <a:ext cx="5943600" cy="9525"/>
          </a:xfrm>
          <a:custGeom>
            <a:avLst/>
            <a:gdLst/>
            <a:ahLst/>
            <a:cxnLst/>
            <a:rect l="l" t="t" r="r" b="b"/>
            <a:pathLst>
              <a:path w="5943600" h="9525">
                <a:moveTo>
                  <a:pt x="5943599" y="9524"/>
                </a:moveTo>
                <a:lnTo>
                  <a:pt x="0" y="9524"/>
                </a:lnTo>
                <a:lnTo>
                  <a:pt x="0" y="0"/>
                </a:lnTo>
                <a:lnTo>
                  <a:pt x="5943599" y="0"/>
                </a:lnTo>
                <a:lnTo>
                  <a:pt x="5943599" y="9524"/>
                </a:lnTo>
                <a:close/>
              </a:path>
            </a:pathLst>
          </a:custGeom>
          <a:solidFill>
            <a:srgbClr val="37342E">
              <a:alpha val="90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09649" y="101916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15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1700" y="875030"/>
            <a:ext cx="5887085" cy="2101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6385" marR="562610">
              <a:lnSpc>
                <a:spcPct val="125000"/>
              </a:lnSpc>
              <a:spcBef>
                <a:spcPts val="100"/>
              </a:spcBef>
            </a:pPr>
            <a:r>
              <a:rPr dirty="0" sz="1200" b="1">
                <a:latin typeface="Tahoma"/>
                <a:cs typeface="Tahoma"/>
              </a:rPr>
              <a:t>Workspace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allows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edit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b="1">
                <a:latin typeface="Tahoma"/>
                <a:cs typeface="Tahoma"/>
              </a:rPr>
              <a:t>save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20">
                <a:latin typeface="SimSun-ExtB"/>
                <a:cs typeface="SimSun-ExtB"/>
              </a:rPr>
              <a:t>live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browser,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speeding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up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d</a:t>
            </a:r>
            <a:r>
              <a:rPr dirty="0" sz="1200" spc="90">
                <a:latin typeface="SimSun-ExtB"/>
                <a:cs typeface="SimSun-ExtB"/>
              </a:rPr>
              <a:t>e</a:t>
            </a:r>
            <a:r>
              <a:rPr dirty="0" sz="1200" spc="45">
                <a:latin typeface="SimSun-ExtB"/>
                <a:cs typeface="SimSun-ExtB"/>
              </a:rPr>
              <a:t>v</a:t>
            </a:r>
            <a:r>
              <a:rPr dirty="0" sz="1200" spc="25">
                <a:latin typeface="SimSun-ExtB"/>
                <a:cs typeface="SimSun-ExtB"/>
              </a:rPr>
              <a:t>elopment.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500" spc="-30" b="1">
                <a:latin typeface="Tahoma"/>
                <a:cs typeface="Tahoma"/>
              </a:rPr>
              <a:t>E</a:t>
            </a:r>
            <a:r>
              <a:rPr dirty="0" sz="1500" spc="-75" b="1">
                <a:latin typeface="Tahoma"/>
                <a:cs typeface="Tahoma"/>
              </a:rPr>
              <a:t>x</a:t>
            </a:r>
            <a:r>
              <a:rPr dirty="0" sz="1500" spc="-55" b="1">
                <a:latin typeface="Tahoma"/>
                <a:cs typeface="Tahoma"/>
              </a:rPr>
              <a:t>a</a:t>
            </a:r>
            <a:r>
              <a:rPr dirty="0" sz="1500" spc="-95" b="1">
                <a:latin typeface="Tahoma"/>
                <a:cs typeface="Tahoma"/>
              </a:rPr>
              <a:t>m</a:t>
            </a:r>
            <a:r>
              <a:rPr dirty="0" sz="1500" spc="-25" b="1">
                <a:latin typeface="Tahoma"/>
                <a:cs typeface="Tahoma"/>
              </a:rPr>
              <a:t>p</a:t>
            </a:r>
            <a:r>
              <a:rPr dirty="0" sz="1500" spc="-80" b="1">
                <a:latin typeface="Tahoma"/>
                <a:cs typeface="Tahoma"/>
              </a:rPr>
              <a:t>l</a:t>
            </a:r>
            <a:r>
              <a:rPr dirty="0" sz="1500" spc="-5" b="1">
                <a:latin typeface="Tahoma"/>
                <a:cs typeface="Tahoma"/>
              </a:rPr>
              <a:t>e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110" b="1">
                <a:latin typeface="Tahoma"/>
                <a:cs typeface="Tahoma"/>
              </a:rPr>
              <a:t>W</a:t>
            </a:r>
            <a:r>
              <a:rPr dirty="0" sz="1500" spc="-30" b="1">
                <a:latin typeface="Tahoma"/>
                <a:cs typeface="Tahoma"/>
              </a:rPr>
              <a:t>o</a:t>
            </a:r>
            <a:r>
              <a:rPr dirty="0" sz="1500" spc="-50" b="1">
                <a:latin typeface="Tahoma"/>
                <a:cs typeface="Tahoma"/>
              </a:rPr>
              <a:t>r</a:t>
            </a:r>
            <a:r>
              <a:rPr dirty="0" sz="1500" spc="-65" b="1">
                <a:latin typeface="Tahoma"/>
                <a:cs typeface="Tahoma"/>
              </a:rPr>
              <a:t>k</a:t>
            </a:r>
            <a:r>
              <a:rPr dirty="0" sz="1500" spc="-10" b="1">
                <a:latin typeface="Tahoma"/>
                <a:cs typeface="Tahoma"/>
              </a:rPr>
              <a:t>f</a:t>
            </a:r>
            <a:r>
              <a:rPr dirty="0" sz="1500" spc="-80" b="1">
                <a:latin typeface="Tahoma"/>
                <a:cs typeface="Tahoma"/>
              </a:rPr>
              <a:t>l</a:t>
            </a:r>
            <a:r>
              <a:rPr dirty="0" sz="1500" spc="-55" b="1">
                <a:latin typeface="Tahoma"/>
                <a:cs typeface="Tahoma"/>
              </a:rPr>
              <a:t>o</a:t>
            </a:r>
            <a:r>
              <a:rPr dirty="0" sz="1500" spc="-95" b="1">
                <a:latin typeface="Tahoma"/>
                <a:cs typeface="Tahoma"/>
              </a:rPr>
              <a:t>w</a:t>
            </a:r>
            <a:r>
              <a:rPr dirty="0" sz="1500" spc="-70" b="1">
                <a:latin typeface="Tahoma"/>
                <a:cs typeface="Tahoma"/>
              </a:rPr>
              <a:t>:</a:t>
            </a:r>
            <a:endParaRPr sz="1500">
              <a:latin typeface="Tahoma"/>
              <a:cs typeface="Tahoma"/>
            </a:endParaRPr>
          </a:p>
          <a:p>
            <a:pPr marL="286385" marR="5080" indent="-211454">
              <a:lnSpc>
                <a:spcPct val="125000"/>
              </a:lnSpc>
              <a:spcBef>
                <a:spcPts val="540"/>
              </a:spcBef>
            </a:pPr>
            <a:r>
              <a:rPr dirty="0" sz="1200" spc="-650">
                <a:latin typeface="SimSun-ExtB"/>
                <a:cs typeface="SimSun-ExtB"/>
              </a:rPr>
              <a:t>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-15" b="1">
                <a:latin typeface="Tahoma"/>
                <a:cs typeface="Tahoma"/>
              </a:rPr>
              <a:t>Debug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in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the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b="1">
                <a:latin typeface="Tahoma"/>
                <a:cs typeface="Tahoma"/>
              </a:rPr>
              <a:t>Source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65" b="1">
                <a:latin typeface="Tahoma"/>
                <a:cs typeface="Tahoma"/>
              </a:rPr>
              <a:t>Panel</a:t>
            </a:r>
            <a:r>
              <a:rPr dirty="0" sz="1200" spc="-165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Set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breakpoints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code,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step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through</a:t>
            </a:r>
            <a:r>
              <a:rPr dirty="0" sz="1200" spc="-260">
                <a:latin typeface="SimSun-ExtB"/>
                <a:cs typeface="SimSun-ExtB"/>
              </a:rPr>
              <a:t> it, </a:t>
            </a:r>
            <a:r>
              <a:rPr dirty="0" sz="1200" spc="105">
                <a:latin typeface="SimSun-ExtB"/>
                <a:cs typeface="SimSun-ExtB"/>
              </a:rPr>
              <a:t>and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wa</a:t>
            </a:r>
            <a:r>
              <a:rPr dirty="0" sz="1200" spc="65">
                <a:latin typeface="SimSun-ExtB"/>
                <a:cs typeface="SimSun-ExtB"/>
              </a:rPr>
              <a:t>t</a:t>
            </a:r>
            <a:r>
              <a:rPr dirty="0" sz="1200" spc="95">
                <a:latin typeface="SimSun-ExtB"/>
                <a:cs typeface="SimSun-ExtB"/>
              </a:rPr>
              <a:t>ch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v</a:t>
            </a:r>
            <a:r>
              <a:rPr dirty="0" sz="1200" spc="-40">
                <a:latin typeface="SimSun-ExtB"/>
                <a:cs typeface="SimSun-ExtB"/>
              </a:rPr>
              <a:t>a</a:t>
            </a:r>
            <a:r>
              <a:rPr dirty="0" sz="1200" spc="-25">
                <a:latin typeface="SimSun-ExtB"/>
                <a:cs typeface="SimSun-ExtB"/>
              </a:rPr>
              <a:t>r</a:t>
            </a:r>
            <a:r>
              <a:rPr dirty="0" sz="1200" spc="-50">
                <a:latin typeface="SimSun-ExtB"/>
                <a:cs typeface="SimSun-ExtB"/>
              </a:rPr>
              <a:t>iables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change.</a:t>
            </a:r>
            <a:endParaRPr sz="1200">
              <a:latin typeface="SimSun-ExtB"/>
              <a:cs typeface="SimSun-ExtB"/>
            </a:endParaRPr>
          </a:p>
          <a:p>
            <a:pPr marL="286385" marR="191770" indent="-211454">
              <a:lnSpc>
                <a:spcPct val="125000"/>
              </a:lnSpc>
              <a:spcBef>
                <a:spcPts val="750"/>
              </a:spcBef>
            </a:pPr>
            <a:r>
              <a:rPr dirty="0" sz="1200" spc="-650">
                <a:latin typeface="SimSun-ExtB"/>
                <a:cs typeface="SimSun-ExtB"/>
              </a:rPr>
              <a:t>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Edit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in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the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85" b="1">
                <a:latin typeface="Tahoma"/>
                <a:cs typeface="Tahoma"/>
              </a:rPr>
              <a:t>Workspace</a:t>
            </a:r>
            <a:r>
              <a:rPr dirty="0" sz="1200" spc="-85">
                <a:latin typeface="SimSun-ExtB"/>
                <a:cs typeface="SimSun-ExtB"/>
              </a:rPr>
              <a:t>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Modify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directly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browser,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then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save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changes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y</a:t>
            </a:r>
            <a:r>
              <a:rPr dirty="0" sz="1200" spc="25">
                <a:latin typeface="SimSun-ExtB"/>
                <a:cs typeface="SimSun-ExtB"/>
              </a:rPr>
              <a:t>our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lo</a:t>
            </a:r>
            <a:r>
              <a:rPr dirty="0" sz="1200" spc="-25">
                <a:latin typeface="SimSun-ExtB"/>
                <a:cs typeface="SimSun-ExtB"/>
              </a:rPr>
              <a:t>c</a:t>
            </a:r>
            <a:r>
              <a:rPr dirty="0" sz="1200" spc="-120">
                <a:latin typeface="SimSun-ExtB"/>
                <a:cs typeface="SimSun-ExtB"/>
              </a:rPr>
              <a:t>al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0">
                <a:latin typeface="SimSun-ExtB"/>
                <a:cs typeface="SimSun-ExtB"/>
              </a:rPr>
              <a:t>files.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7374" y="5581643"/>
            <a:ext cx="647700" cy="152400"/>
          </a:xfrm>
          <a:custGeom>
            <a:avLst/>
            <a:gdLst/>
            <a:ahLst/>
            <a:cxnLst/>
            <a:rect l="l" t="t" r="r" b="b"/>
            <a:pathLst>
              <a:path w="647700" h="152400">
                <a:moveTo>
                  <a:pt x="622914" y="152380"/>
                </a:moveTo>
                <a:lnTo>
                  <a:pt x="24785" y="152380"/>
                </a:lnTo>
                <a:lnTo>
                  <a:pt x="21140" y="15165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622914" y="0"/>
                </a:lnTo>
                <a:lnTo>
                  <a:pt x="647699" y="24764"/>
                </a:lnTo>
                <a:lnTo>
                  <a:pt x="647699" y="127596"/>
                </a:lnTo>
                <a:lnTo>
                  <a:pt x="626559" y="151657"/>
                </a:lnTo>
                <a:lnTo>
                  <a:pt x="622914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1700" y="3597275"/>
            <a:ext cx="4922520" cy="2134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50" b="1">
                <a:latin typeface="Tahoma"/>
                <a:cs typeface="Tahoma"/>
              </a:rPr>
              <a:t>E</a:t>
            </a:r>
            <a:r>
              <a:rPr dirty="0" sz="2250" spc="-155" b="1">
                <a:latin typeface="Tahoma"/>
                <a:cs typeface="Tahoma"/>
              </a:rPr>
              <a:t>x</a:t>
            </a:r>
            <a:r>
              <a:rPr dirty="0" sz="2250" spc="-35" b="1">
                <a:latin typeface="Tahoma"/>
                <a:cs typeface="Tahoma"/>
              </a:rPr>
              <a:t>e</a:t>
            </a:r>
            <a:r>
              <a:rPr dirty="0" sz="2250" spc="-160" b="1">
                <a:latin typeface="Tahoma"/>
                <a:cs typeface="Tahoma"/>
              </a:rPr>
              <a:t>r</a:t>
            </a:r>
            <a:r>
              <a:rPr dirty="0" sz="2250" spc="95" b="1">
                <a:latin typeface="Tahoma"/>
                <a:cs typeface="Tahoma"/>
              </a:rPr>
              <a:t>c</a:t>
            </a:r>
            <a:r>
              <a:rPr dirty="0" sz="2250" spc="-120" b="1">
                <a:latin typeface="Tahoma"/>
                <a:cs typeface="Tahoma"/>
              </a:rPr>
              <a:t>i</a:t>
            </a:r>
            <a:r>
              <a:rPr dirty="0" sz="2250" spc="50" b="1">
                <a:latin typeface="Tahoma"/>
                <a:cs typeface="Tahoma"/>
              </a:rPr>
              <a:t>s</a:t>
            </a:r>
            <a:r>
              <a:rPr dirty="0" sz="2250" spc="-10" b="1">
                <a:latin typeface="Tahoma"/>
                <a:cs typeface="Tahoma"/>
              </a:rPr>
              <a:t>e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75" b="1">
                <a:latin typeface="Tahoma"/>
                <a:cs typeface="Tahoma"/>
              </a:rPr>
              <a:t>-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-5" b="1">
                <a:latin typeface="Tahoma"/>
                <a:cs typeface="Tahoma"/>
              </a:rPr>
              <a:t>3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800" spc="-75" b="1">
                <a:latin typeface="Tahoma"/>
                <a:cs typeface="Tahoma"/>
              </a:rPr>
              <a:t>Instructions</a:t>
            </a:r>
            <a:endParaRPr sz="1800">
              <a:latin typeface="Tahoma"/>
              <a:cs typeface="Tahoma"/>
            </a:endParaRPr>
          </a:p>
          <a:p>
            <a:pPr marL="75565">
              <a:lnSpc>
                <a:spcPct val="100000"/>
              </a:lnSpc>
              <a:spcBef>
                <a:spcPts val="990"/>
              </a:spcBef>
            </a:pPr>
            <a:r>
              <a:rPr dirty="0" sz="1200" spc="-425">
                <a:latin typeface="SimSun-ExtB"/>
                <a:cs typeface="SimSun-ExtB"/>
              </a:rPr>
              <a:t>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65">
                <a:latin typeface="SimSun-ExtB"/>
                <a:cs typeface="SimSun-ExtB"/>
              </a:rPr>
              <a:t>Open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80">
                <a:latin typeface="SimSun-ExtB"/>
                <a:cs typeface="SimSun-ExtB"/>
              </a:rPr>
              <a:t>D</a:t>
            </a:r>
            <a:r>
              <a:rPr dirty="0" sz="1200" spc="155">
                <a:latin typeface="SimSun-ExtB"/>
                <a:cs typeface="SimSun-ExtB"/>
              </a:rPr>
              <a:t>e</a:t>
            </a:r>
            <a:r>
              <a:rPr dirty="0" sz="1200" spc="25">
                <a:latin typeface="SimSun-ExtB"/>
                <a:cs typeface="SimSun-ExtB"/>
              </a:rPr>
              <a:t>v</a:t>
            </a:r>
            <a:r>
              <a:rPr dirty="0" sz="1200" spc="75">
                <a:latin typeface="SimSun-ExtB"/>
                <a:cs typeface="SimSun-ExtB"/>
              </a:rPr>
              <a:t>T</a:t>
            </a:r>
            <a:r>
              <a:rPr dirty="0" sz="1200" spc="-10">
                <a:latin typeface="SimSun-ExtB"/>
                <a:cs typeface="SimSun-ExtB"/>
              </a:rPr>
              <a:t>ools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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Sou</a:t>
            </a:r>
            <a:r>
              <a:rPr dirty="0" sz="1200" spc="40">
                <a:latin typeface="SimSun-ExtB"/>
                <a:cs typeface="SimSun-ExtB"/>
              </a:rPr>
              <a:t>r</a:t>
            </a:r>
            <a:r>
              <a:rPr dirty="0" sz="1200" spc="70">
                <a:latin typeface="SimSun-ExtB"/>
                <a:cs typeface="SimSun-ExtB"/>
              </a:rPr>
              <a:t>ces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-10">
                <a:latin typeface="SimSun-ExtB"/>
                <a:cs typeface="SimSun-ExtB"/>
              </a:rPr>
              <a:t>anel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035"/>
              </a:spcBef>
            </a:pPr>
            <a:r>
              <a:rPr dirty="0" sz="1200" spc="-650">
                <a:latin typeface="SimSun-ExtB"/>
                <a:cs typeface="SimSun-ExtB"/>
              </a:rPr>
              <a:t>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65">
                <a:latin typeface="SimSun-ExtB"/>
                <a:cs typeface="SimSun-ExtB"/>
              </a:rPr>
              <a:t>Open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45">
                <a:latin typeface="SimSun-ExtB"/>
                <a:cs typeface="SimSun-ExtB"/>
              </a:rPr>
              <a:t>Windows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Explorer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/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Finder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navigate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this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project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125"/>
              </a:spcBef>
            </a:pPr>
            <a:r>
              <a:rPr dirty="0" sz="1200" spc="-650">
                <a:latin typeface="SimSun-ExtB"/>
                <a:cs typeface="SimSun-ExtB"/>
              </a:rPr>
              <a:t>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Grab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7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workspace</a:t>
            </a:r>
            <a:r>
              <a:rPr dirty="0" sz="800" spc="19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folder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drag</a:t>
            </a:r>
            <a:r>
              <a:rPr dirty="0" sz="1200" spc="-260">
                <a:latin typeface="SimSun-ExtB"/>
                <a:cs typeface="SimSun-ExtB"/>
              </a:rPr>
              <a:t> it </a:t>
            </a:r>
            <a:r>
              <a:rPr dirty="0" sz="1200" spc="-80">
                <a:latin typeface="SimSun-ExtB"/>
                <a:cs typeface="SimSun-ExtB"/>
              </a:rPr>
              <a:t>into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workspace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section.</a:t>
            </a:r>
            <a:endParaRPr sz="1200">
              <a:latin typeface="SimSun-ExtB"/>
              <a:cs typeface="SimSun-ExtB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972175"/>
            <a:ext cx="5943599" cy="154304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590674" y="7810493"/>
            <a:ext cx="400050" cy="152400"/>
          </a:xfrm>
          <a:custGeom>
            <a:avLst/>
            <a:gdLst/>
            <a:ahLst/>
            <a:cxnLst/>
            <a:rect l="l" t="t" r="r" b="b"/>
            <a:pathLst>
              <a:path w="400050" h="152400">
                <a:moveTo>
                  <a:pt x="375264" y="152399"/>
                </a:moveTo>
                <a:lnTo>
                  <a:pt x="24785" y="152399"/>
                </a:lnTo>
                <a:lnTo>
                  <a:pt x="21140" y="151676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375264" y="0"/>
                </a:lnTo>
                <a:lnTo>
                  <a:pt x="400049" y="24764"/>
                </a:lnTo>
                <a:lnTo>
                  <a:pt x="400049" y="127596"/>
                </a:lnTo>
                <a:lnTo>
                  <a:pt x="378909" y="151676"/>
                </a:lnTo>
                <a:lnTo>
                  <a:pt x="375264" y="152399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64803" y="7752108"/>
            <a:ext cx="35807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25">
                <a:latin typeface="SimSun-ExtB"/>
                <a:cs typeface="SimSun-ExtB"/>
              </a:rPr>
              <a:t>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allo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w</a:t>
            </a:r>
            <a:r>
              <a:rPr dirty="0" sz="800" spc="18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25">
                <a:latin typeface="SimSun-ExtB"/>
                <a:cs typeface="SimSun-ExtB"/>
              </a:rPr>
              <a:t>op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y</a:t>
            </a:r>
            <a:r>
              <a:rPr dirty="0" sz="1200" spc="25">
                <a:latin typeface="SimSun-ExtB"/>
                <a:cs typeface="SimSun-ExtB"/>
              </a:rPr>
              <a:t>our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o</a:t>
            </a:r>
            <a:r>
              <a:rPr dirty="0" sz="1200" spc="90">
                <a:latin typeface="SimSun-ExtB"/>
                <a:cs typeface="SimSun-ExtB"/>
              </a:rPr>
              <a:t>wser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wind</a:t>
            </a:r>
            <a:r>
              <a:rPr dirty="0" sz="1200" spc="60">
                <a:latin typeface="SimSun-ExtB"/>
                <a:cs typeface="SimSun-ExtB"/>
              </a:rPr>
              <a:t>o</a:t>
            </a:r>
            <a:r>
              <a:rPr dirty="0" sz="1200" spc="290">
                <a:latin typeface="SimSun-ExtB"/>
                <a:cs typeface="SimSun-ExtB"/>
              </a:rPr>
              <a:t>w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8201025"/>
            <a:ext cx="5943599" cy="39758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4803" y="875030"/>
            <a:ext cx="53778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3520" marR="5080" indent="-211454">
              <a:lnSpc>
                <a:spcPct val="125000"/>
              </a:lnSpc>
              <a:spcBef>
                <a:spcPts val="100"/>
              </a:spcBef>
            </a:pPr>
            <a:r>
              <a:rPr dirty="0" sz="1200" spc="-425">
                <a:latin typeface="SimSun-ExtB"/>
                <a:cs typeface="SimSun-ExtB"/>
              </a:rPr>
              <a:t>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Y</a:t>
            </a:r>
            <a:r>
              <a:rPr dirty="0" sz="1200" spc="110">
                <a:latin typeface="SimSun-ExtB"/>
                <a:cs typeface="SimSun-ExtB"/>
              </a:rPr>
              <a:t>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should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n</a:t>
            </a:r>
            <a:r>
              <a:rPr dirty="0" sz="1200" spc="85">
                <a:latin typeface="SimSun-ExtB"/>
                <a:cs typeface="SimSun-ExtB"/>
              </a:rPr>
              <a:t>o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see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80">
                <a:latin typeface="SimSun-ExtB"/>
                <a:cs typeface="SimSun-ExtB"/>
              </a:rPr>
              <a:t>li</a:t>
            </a:r>
            <a:r>
              <a:rPr dirty="0" sz="1200" spc="-310">
                <a:latin typeface="SimSun-ExtB"/>
                <a:cs typeface="SimSun-ExtB"/>
              </a:rPr>
              <a:t>t</a:t>
            </a:r>
            <a:r>
              <a:rPr dirty="0" sz="1200" spc="-140">
                <a:latin typeface="SimSun-ExtB"/>
                <a:cs typeface="SimSun-ExtB"/>
              </a:rPr>
              <a:t>tle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g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100">
                <a:latin typeface="SimSun-ExtB"/>
                <a:cs typeface="SimSun-ExtB"/>
              </a:rPr>
              <a:t>een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25">
                <a:latin typeface="SimSun-ExtB"/>
                <a:cs typeface="SimSun-ExtB"/>
              </a:rPr>
              <a:t>ci</a:t>
            </a:r>
            <a:r>
              <a:rPr dirty="0" sz="1200" spc="-145">
                <a:latin typeface="SimSun-ExtB"/>
                <a:cs typeface="SimSun-ExtB"/>
              </a:rPr>
              <a:t>r</a:t>
            </a:r>
            <a:r>
              <a:rPr dirty="0" sz="1200" spc="-25">
                <a:latin typeface="SimSun-ExtB"/>
                <a:cs typeface="SimSun-ExtB"/>
              </a:rPr>
              <a:t>cles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n</a:t>
            </a:r>
            <a:r>
              <a:rPr dirty="0" sz="1200" spc="70">
                <a:latin typeface="SimSun-ExtB"/>
                <a:cs typeface="SimSun-ExtB"/>
              </a:rPr>
              <a:t>e</a:t>
            </a:r>
            <a:r>
              <a:rPr dirty="0" sz="1200" spc="75">
                <a:latin typeface="SimSun-ExtB"/>
                <a:cs typeface="SimSun-ExtB"/>
              </a:rPr>
              <a:t>x</a:t>
            </a:r>
            <a:r>
              <a:rPr dirty="0" sz="1200" spc="-210">
                <a:latin typeface="SimSun-ExtB"/>
                <a:cs typeface="SimSun-ExtB"/>
              </a:rPr>
              <a:t>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85">
                <a:latin typeface="SimSun-ExtB"/>
                <a:cs typeface="SimSun-ExtB"/>
              </a:rPr>
              <a:t>all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filenames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 </a:t>
            </a:r>
            <a:r>
              <a:rPr dirty="0" sz="1200" spc="-40">
                <a:latin typeface="SimSun-ExtB"/>
                <a:cs typeface="SimSun-ExtB"/>
              </a:rPr>
              <a:t>sidebar.</a:t>
            </a:r>
            <a:endParaRPr sz="1200">
              <a:latin typeface="SimSun-ExtB"/>
              <a:cs typeface="SimSun-ExtB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299" y="1600199"/>
            <a:ext cx="2971800" cy="9239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0960" y="3145062"/>
            <a:ext cx="100965" cy="86995"/>
          </a:xfrm>
          <a:custGeom>
            <a:avLst/>
            <a:gdLst/>
            <a:ahLst/>
            <a:cxnLst/>
            <a:rect l="l" t="t" r="r" b="b"/>
            <a:pathLst>
              <a:path w="100965" h="86994">
                <a:moveTo>
                  <a:pt x="50229" y="86401"/>
                </a:moveTo>
                <a:lnTo>
                  <a:pt x="0" y="0"/>
                </a:lnTo>
                <a:lnTo>
                  <a:pt x="100458" y="0"/>
                </a:lnTo>
                <a:lnTo>
                  <a:pt x="50229" y="86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33574" y="3971918"/>
            <a:ext cx="1533525" cy="161925"/>
          </a:xfrm>
          <a:custGeom>
            <a:avLst/>
            <a:gdLst/>
            <a:ahLst/>
            <a:cxnLst/>
            <a:rect l="l" t="t" r="r" b="b"/>
            <a:pathLst>
              <a:path w="1533525" h="161925">
                <a:moveTo>
                  <a:pt x="1508739" y="161905"/>
                </a:moveTo>
                <a:lnTo>
                  <a:pt x="24785" y="161905"/>
                </a:lnTo>
                <a:lnTo>
                  <a:pt x="21140" y="161182"/>
                </a:lnTo>
                <a:lnTo>
                  <a:pt x="0" y="137121"/>
                </a:lnTo>
                <a:lnTo>
                  <a:pt x="0" y="133349"/>
                </a:lnTo>
                <a:lnTo>
                  <a:pt x="0" y="24784"/>
                </a:lnTo>
                <a:lnTo>
                  <a:pt x="24785" y="0"/>
                </a:lnTo>
                <a:lnTo>
                  <a:pt x="1508739" y="0"/>
                </a:lnTo>
                <a:lnTo>
                  <a:pt x="1533524" y="24784"/>
                </a:lnTo>
                <a:lnTo>
                  <a:pt x="1533524" y="137121"/>
                </a:lnTo>
                <a:lnTo>
                  <a:pt x="1512384" y="161182"/>
                </a:lnTo>
                <a:lnTo>
                  <a:pt x="1508739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47949" y="4295768"/>
            <a:ext cx="1600200" cy="152400"/>
          </a:xfrm>
          <a:custGeom>
            <a:avLst/>
            <a:gdLst/>
            <a:ahLst/>
            <a:cxnLst/>
            <a:rect l="l" t="t" r="r" b="b"/>
            <a:pathLst>
              <a:path w="1600200" h="152400">
                <a:moveTo>
                  <a:pt x="1575414" y="152380"/>
                </a:moveTo>
                <a:lnTo>
                  <a:pt x="24785" y="152380"/>
                </a:lnTo>
                <a:lnTo>
                  <a:pt x="21140" y="15165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84"/>
                </a:lnTo>
                <a:lnTo>
                  <a:pt x="24785" y="0"/>
                </a:lnTo>
                <a:lnTo>
                  <a:pt x="1575414" y="0"/>
                </a:lnTo>
                <a:lnTo>
                  <a:pt x="1600199" y="24784"/>
                </a:lnTo>
                <a:lnTo>
                  <a:pt x="1600199" y="127596"/>
                </a:lnTo>
                <a:lnTo>
                  <a:pt x="1579059" y="151657"/>
                </a:lnTo>
                <a:lnTo>
                  <a:pt x="1575414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62199" y="4610093"/>
            <a:ext cx="1543050" cy="161925"/>
          </a:xfrm>
          <a:custGeom>
            <a:avLst/>
            <a:gdLst/>
            <a:ahLst/>
            <a:cxnLst/>
            <a:rect l="l" t="t" r="r" b="b"/>
            <a:pathLst>
              <a:path w="1543050" h="161925">
                <a:moveTo>
                  <a:pt x="1518264" y="161905"/>
                </a:moveTo>
                <a:lnTo>
                  <a:pt x="24785" y="161905"/>
                </a:lnTo>
                <a:lnTo>
                  <a:pt x="21140" y="161182"/>
                </a:lnTo>
                <a:lnTo>
                  <a:pt x="0" y="137121"/>
                </a:lnTo>
                <a:lnTo>
                  <a:pt x="0" y="133349"/>
                </a:lnTo>
                <a:lnTo>
                  <a:pt x="0" y="24784"/>
                </a:lnTo>
                <a:lnTo>
                  <a:pt x="24785" y="0"/>
                </a:lnTo>
                <a:lnTo>
                  <a:pt x="1518264" y="0"/>
                </a:lnTo>
                <a:lnTo>
                  <a:pt x="1543049" y="24784"/>
                </a:lnTo>
                <a:lnTo>
                  <a:pt x="1543049" y="137121"/>
                </a:lnTo>
                <a:lnTo>
                  <a:pt x="1521909" y="161182"/>
                </a:lnTo>
                <a:lnTo>
                  <a:pt x="1518264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09749" y="5772143"/>
            <a:ext cx="838200" cy="161925"/>
          </a:xfrm>
          <a:custGeom>
            <a:avLst/>
            <a:gdLst/>
            <a:ahLst/>
            <a:cxnLst/>
            <a:rect l="l" t="t" r="r" b="b"/>
            <a:pathLst>
              <a:path w="838200" h="161925">
                <a:moveTo>
                  <a:pt x="813414" y="161905"/>
                </a:moveTo>
                <a:lnTo>
                  <a:pt x="24785" y="161905"/>
                </a:lnTo>
                <a:lnTo>
                  <a:pt x="21140" y="161182"/>
                </a:lnTo>
                <a:lnTo>
                  <a:pt x="0" y="137121"/>
                </a:lnTo>
                <a:lnTo>
                  <a:pt x="0" y="133349"/>
                </a:lnTo>
                <a:lnTo>
                  <a:pt x="0" y="24784"/>
                </a:lnTo>
                <a:lnTo>
                  <a:pt x="24785" y="0"/>
                </a:lnTo>
                <a:lnTo>
                  <a:pt x="813414" y="0"/>
                </a:lnTo>
                <a:lnTo>
                  <a:pt x="838199" y="24784"/>
                </a:lnTo>
                <a:lnTo>
                  <a:pt x="838199" y="137121"/>
                </a:lnTo>
                <a:lnTo>
                  <a:pt x="817059" y="161182"/>
                </a:lnTo>
                <a:lnTo>
                  <a:pt x="813414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1700" y="2759075"/>
            <a:ext cx="5967095" cy="37039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100"/>
              </a:spcBef>
            </a:pPr>
            <a:r>
              <a:rPr dirty="0" sz="1200" spc="-650">
                <a:latin typeface="SimSun-ExtB"/>
                <a:cs typeface="SimSun-ExtB"/>
              </a:rPr>
              <a:t>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Then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complete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three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tasks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outlined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Workspace!</a:t>
            </a:r>
            <a:endParaRPr sz="1200">
              <a:latin typeface="SimSun-ExtB"/>
              <a:cs typeface="SimSun-ExtB"/>
            </a:endParaRPr>
          </a:p>
          <a:p>
            <a:pPr marL="280035">
              <a:lnSpc>
                <a:spcPct val="100000"/>
              </a:lnSpc>
              <a:spcBef>
                <a:spcPts val="1035"/>
              </a:spcBef>
            </a:pPr>
            <a:r>
              <a:rPr dirty="0" sz="1200" spc="35">
                <a:latin typeface="SimSun-ExtB"/>
                <a:cs typeface="SimSun-ExtB"/>
              </a:rPr>
              <a:t>Nothing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happens</a:t>
            </a:r>
            <a:endParaRPr sz="1200">
              <a:latin typeface="SimSun-ExtB"/>
              <a:cs typeface="SimSun-ExtB"/>
            </a:endParaRPr>
          </a:p>
          <a:p>
            <a:pPr marL="286385" marR="5080">
              <a:lnSpc>
                <a:spcPct val="125000"/>
              </a:lnSpc>
              <a:spcBef>
                <a:spcPts val="600"/>
              </a:spcBef>
            </a:pPr>
            <a:r>
              <a:rPr dirty="0" sz="1200" spc="-130">
                <a:latin typeface="SimSun-ExtB"/>
                <a:cs typeface="SimSun-ExtB"/>
              </a:rPr>
              <a:t>First,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25">
                <a:latin typeface="SimSun-ExtB"/>
                <a:cs typeface="SimSun-ExtB"/>
              </a:rPr>
              <a:t>we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need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check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console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any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logged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output.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Then,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we'll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examine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J</a:t>
            </a:r>
            <a:r>
              <a:rPr dirty="0" sz="1200" spc="55">
                <a:latin typeface="SimSun-ExtB"/>
                <a:cs typeface="SimSun-ExtB"/>
              </a:rPr>
              <a:t>a</a:t>
            </a:r>
            <a:r>
              <a:rPr dirty="0" sz="1200" spc="60">
                <a:latin typeface="SimSun-ExtB"/>
                <a:cs typeface="SimSun-ExtB"/>
              </a:rPr>
              <a:t>v</a:t>
            </a:r>
            <a:r>
              <a:rPr dirty="0" sz="1200" spc="45">
                <a:latin typeface="SimSun-ExtB"/>
                <a:cs typeface="SimSun-ExtB"/>
              </a:rPr>
              <a:t>aSc</a:t>
            </a:r>
            <a:r>
              <a:rPr dirty="0" sz="1200" spc="60">
                <a:latin typeface="SimSun-ExtB"/>
                <a:cs typeface="SimSun-ExtB"/>
              </a:rPr>
              <a:t>r</a:t>
            </a:r>
            <a:r>
              <a:rPr dirty="0" sz="1200" spc="-130">
                <a:latin typeface="SimSun-ExtB"/>
                <a:cs typeface="SimSun-ExtB"/>
              </a:rPr>
              <a:t>ipt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sou</a:t>
            </a:r>
            <a:r>
              <a:rPr dirty="0" sz="1200" spc="5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-60">
                <a:latin typeface="SimSun-ExtB"/>
                <a:cs typeface="SimSun-ExtB"/>
              </a:rPr>
              <a:t>anel.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975"/>
              </a:spcBef>
            </a:pPr>
            <a:r>
              <a:rPr dirty="0" sz="1200" spc="-40">
                <a:latin typeface="SimSun-ExtB"/>
                <a:cs typeface="SimSun-ExtB"/>
              </a:rPr>
              <a:t>Inside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form.addEventListener(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)</a:t>
            </a:r>
            <a:r>
              <a:rPr dirty="0" sz="800" spc="18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function:</a:t>
            </a:r>
            <a:endParaRPr sz="1200">
              <a:latin typeface="SimSun-ExtB"/>
              <a:cs typeface="SimSun-ExtB"/>
            </a:endParaRPr>
          </a:p>
          <a:p>
            <a:pPr marL="349885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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50">
                <a:latin typeface="SimSun-ExtB"/>
                <a:cs typeface="SimSun-ExtB"/>
              </a:rPr>
              <a:t>R</a:t>
            </a:r>
            <a:r>
              <a:rPr dirty="0" sz="1200" spc="220">
                <a:latin typeface="SimSun-ExtB"/>
                <a:cs typeface="SimSun-ExtB"/>
              </a:rPr>
              <a:t>em</a:t>
            </a:r>
            <a:r>
              <a:rPr dirty="0" sz="1200" spc="195">
                <a:latin typeface="SimSun-ExtB"/>
                <a:cs typeface="SimSun-ExtB"/>
              </a:rPr>
              <a:t>o</a:t>
            </a:r>
            <a:r>
              <a:rPr dirty="0" sz="1200" spc="45">
                <a:latin typeface="SimSun-ExtB"/>
                <a:cs typeface="SimSun-ExtB"/>
              </a:rPr>
              <a:t>v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line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console.log(form.value)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  <a:p>
            <a:pPr marL="349885">
              <a:lnSpc>
                <a:spcPct val="100000"/>
              </a:lnSpc>
              <a:spcBef>
                <a:spcPts val="1095"/>
              </a:spcBef>
            </a:pPr>
            <a:r>
              <a:rPr dirty="0" sz="1200" spc="-425">
                <a:latin typeface="SimSun-ExtB"/>
                <a:cs typeface="SimSun-ExtB"/>
              </a:rPr>
              <a:t>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65">
                <a:latin typeface="SimSun-ExtB"/>
                <a:cs typeface="SimSun-ExtB"/>
              </a:rPr>
              <a:t>Add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line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baseline="3472" sz="1200" spc="15">
                <a:solidFill>
                  <a:srgbClr val="EB5757"/>
                </a:solidFill>
                <a:latin typeface="Courier New"/>
                <a:cs typeface="Courier New"/>
              </a:rPr>
              <a:t>items.push(form.value)</a:t>
            </a:r>
            <a:r>
              <a:rPr dirty="0" baseline="3472" sz="1200" spc="22">
                <a:solidFill>
                  <a:srgbClr val="EB5757"/>
                </a:solidFill>
                <a:latin typeface="Courier New"/>
                <a:cs typeface="Courier New"/>
              </a:rPr>
              <a:t>;</a:t>
            </a:r>
            <a:endParaRPr baseline="3472"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2250" spc="-65" b="1">
                <a:latin typeface="Tahoma"/>
                <a:cs typeface="Tahoma"/>
              </a:rPr>
              <a:t>Debugging</a:t>
            </a:r>
            <a:endParaRPr sz="2250">
              <a:latin typeface="Tahoma"/>
              <a:cs typeface="Tahoma"/>
            </a:endParaRPr>
          </a:p>
          <a:p>
            <a:pPr marL="12700" marR="22225">
              <a:lnSpc>
                <a:spcPct val="125000"/>
              </a:lnSpc>
              <a:spcBef>
                <a:spcPts val="464"/>
              </a:spcBef>
              <a:tabLst>
                <a:tab pos="1834514" algn="l"/>
              </a:tabLst>
            </a:pPr>
            <a:r>
              <a:rPr dirty="0" sz="1200" spc="5">
                <a:latin typeface="SimSun-ExtB"/>
                <a:cs typeface="SimSun-ExtB"/>
              </a:rPr>
              <a:t>For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demonstration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purposes,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we're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just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logging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background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100">
                <a:latin typeface="SimSun-ExtB"/>
                <a:cs typeface="SimSun-ExtB"/>
              </a:rPr>
              <a:t>interval.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80">
                <a:latin typeface="SimSun-ExtB"/>
                <a:cs typeface="SimSun-ExtB"/>
              </a:rPr>
              <a:t> </a:t>
            </a:r>
            <a:r>
              <a:rPr dirty="0" baseline="3472" sz="1200" spc="15">
                <a:solidFill>
                  <a:srgbClr val="EB5757"/>
                </a:solidFill>
                <a:latin typeface="Courier New"/>
                <a:cs typeface="Courier New"/>
              </a:rPr>
              <a:t>Debugging.js	</a:t>
            </a:r>
            <a:r>
              <a:rPr dirty="0" sz="1200" spc="-190">
                <a:latin typeface="SimSun-ExtB"/>
                <a:cs typeface="SimSun-ExtB"/>
              </a:rPr>
              <a:t>file.</a:t>
            </a:r>
            <a:endParaRPr sz="1200">
              <a:latin typeface="SimSun-ExtB"/>
              <a:cs typeface="SimSun-ExtB"/>
            </a:endParaRPr>
          </a:p>
          <a:p>
            <a:pPr marL="12700" marR="19685">
              <a:lnSpc>
                <a:spcPct val="125000"/>
              </a:lnSpc>
              <a:spcBef>
                <a:spcPts val="600"/>
              </a:spcBef>
            </a:pPr>
            <a:r>
              <a:rPr dirty="0" sz="1200" spc="-220">
                <a:latin typeface="SimSun-ExtB"/>
                <a:cs typeface="SimSun-ExtB"/>
              </a:rPr>
              <a:t>If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click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function,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60">
                <a:latin typeface="SimSun-ExtB"/>
                <a:cs typeface="SimSun-ExtB"/>
              </a:rPr>
              <a:t>it </a:t>
            </a:r>
            <a:r>
              <a:rPr dirty="0" sz="1200" spc="-140">
                <a:latin typeface="SimSun-ExtB"/>
                <a:cs typeface="SimSun-ExtB"/>
              </a:rPr>
              <a:t>will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turn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blue,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indicating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Breakpoints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set.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0">
                <a:latin typeface="SimSun-ExtB"/>
                <a:cs typeface="SimSun-ExtB"/>
              </a:rPr>
              <a:t>Once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Breakpoints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created,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won't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see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any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more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console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logs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here.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649" y="727709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7015"/>
                </a:lnTo>
                <a:lnTo>
                  <a:pt x="0" y="26955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9649" y="760094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15"/>
                </a:lnTo>
                <a:lnTo>
                  <a:pt x="0" y="26974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4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81174" y="7562843"/>
            <a:ext cx="590550" cy="152400"/>
          </a:xfrm>
          <a:custGeom>
            <a:avLst/>
            <a:gdLst/>
            <a:ahLst/>
            <a:cxnLst/>
            <a:rect l="l" t="t" r="r" b="b"/>
            <a:pathLst>
              <a:path w="590550" h="152400">
                <a:moveTo>
                  <a:pt x="565764" y="152380"/>
                </a:moveTo>
                <a:lnTo>
                  <a:pt x="24785" y="152380"/>
                </a:lnTo>
                <a:lnTo>
                  <a:pt x="21140" y="15165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565764" y="0"/>
                </a:lnTo>
                <a:lnTo>
                  <a:pt x="590549" y="24764"/>
                </a:lnTo>
                <a:lnTo>
                  <a:pt x="590549" y="127596"/>
                </a:lnTo>
                <a:lnTo>
                  <a:pt x="569409" y="151657"/>
                </a:lnTo>
                <a:lnTo>
                  <a:pt x="565764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75841" y="7178675"/>
            <a:ext cx="2075180" cy="1494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SimSun-ExtB"/>
                <a:cs typeface="SimSun-ExtB"/>
              </a:rPr>
              <a:t>Set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acti</a:t>
            </a:r>
            <a:r>
              <a:rPr dirty="0" sz="1200" spc="-70">
                <a:latin typeface="SimSun-ExtB"/>
                <a:cs typeface="SimSun-ExtB"/>
              </a:rPr>
              <a:t>v</a:t>
            </a:r>
            <a:r>
              <a:rPr dirty="0" sz="1200" spc="-70">
                <a:latin typeface="SimSun-ExtB"/>
                <a:cs typeface="SimSun-ExtB"/>
              </a:rPr>
              <a:t>a</a:t>
            </a:r>
            <a:r>
              <a:rPr dirty="0" sz="1200" spc="-85">
                <a:latin typeface="SimSun-ExtB"/>
                <a:cs typeface="SimSun-ExtB"/>
              </a:rPr>
              <a:t>t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-5">
                <a:latin typeface="SimSun-ExtB"/>
                <a:cs typeface="SimSun-ExtB"/>
              </a:rPr>
              <a:t>akpoin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</a:t>
            </a:r>
            <a:endParaRPr sz="1200">
              <a:latin typeface="SimSun-ExtB"/>
              <a:cs typeface="SimSun-ExtB"/>
            </a:endParaRPr>
          </a:p>
          <a:p>
            <a:pPr marL="12700" marR="211454">
              <a:lnSpc>
                <a:spcPct val="170800"/>
              </a:lnSpc>
              <a:spcBef>
                <a:spcPts val="105"/>
              </a:spcBef>
            </a:pPr>
            <a:r>
              <a:rPr dirty="0" sz="1200" spc="140">
                <a:latin typeface="SimSun-ExtB"/>
                <a:cs typeface="SimSun-ExtB"/>
              </a:rPr>
              <a:t>Use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debugge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r</a:t>
            </a:r>
            <a:r>
              <a:rPr dirty="0" sz="800" spc="18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k</a:t>
            </a:r>
            <a:r>
              <a:rPr dirty="0" sz="1200" spc="70">
                <a:latin typeface="SimSun-ExtB"/>
                <a:cs typeface="SimSun-ExtB"/>
              </a:rPr>
              <a:t>e</a:t>
            </a:r>
            <a:r>
              <a:rPr dirty="0" sz="1200" spc="225">
                <a:latin typeface="SimSun-ExtB"/>
                <a:cs typeface="SimSun-ExtB"/>
              </a:rPr>
              <a:t>y</a:t>
            </a:r>
            <a:r>
              <a:rPr dirty="0" sz="1200" spc="200">
                <a:latin typeface="SimSun-ExtB"/>
                <a:cs typeface="SimSun-ExtB"/>
              </a:rPr>
              <a:t>w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 spc="-35">
                <a:latin typeface="SimSun-ExtB"/>
                <a:cs typeface="SimSun-ExtB"/>
              </a:rPr>
              <a:t>r</a:t>
            </a:r>
            <a:r>
              <a:rPr dirty="0" sz="1200" spc="130">
                <a:latin typeface="SimSun-ExtB"/>
                <a:cs typeface="SimSun-ExtB"/>
              </a:rPr>
              <a:t>d  </a:t>
            </a:r>
            <a:r>
              <a:rPr dirty="0" sz="1200" spc="515">
                <a:latin typeface="SimSun-ExtB"/>
                <a:cs typeface="SimSun-ExtB"/>
              </a:rPr>
              <a:t>W</a:t>
            </a:r>
            <a:r>
              <a:rPr dirty="0" sz="1200" spc="-60">
                <a:latin typeface="SimSun-ExtB"/>
                <a:cs typeface="SimSun-ExtB"/>
              </a:rPr>
              <a:t>alk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c</a:t>
            </a:r>
            <a:r>
              <a:rPr dirty="0" sz="1200" spc="-185">
                <a:latin typeface="SimSun-ExtB"/>
                <a:cs typeface="SimSun-ExtB"/>
              </a:rPr>
              <a:t>all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s</a:t>
            </a:r>
            <a:r>
              <a:rPr dirty="0" sz="1200" spc="-85">
                <a:latin typeface="SimSun-ExtB"/>
                <a:cs typeface="SimSun-ExtB"/>
              </a:rPr>
              <a:t>t</a:t>
            </a:r>
            <a:r>
              <a:rPr dirty="0" sz="1200" spc="70">
                <a:latin typeface="SimSun-ExtB"/>
                <a:cs typeface="SimSun-ExtB"/>
              </a:rPr>
              <a:t>ack</a:t>
            </a:r>
            <a:endParaRPr sz="1200">
              <a:latin typeface="SimSun-ExtB"/>
              <a:cs typeface="SimSun-ExtB"/>
            </a:endParaRPr>
          </a:p>
          <a:p>
            <a:pPr marL="12700" marR="93980">
              <a:lnSpc>
                <a:spcPct val="177100"/>
              </a:lnSpc>
            </a:pPr>
            <a:r>
              <a:rPr dirty="0" sz="1200" spc="20">
                <a:latin typeface="SimSun-ExtB"/>
                <a:cs typeface="SimSun-ExtB"/>
              </a:rPr>
              <a:t>Set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conditional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-5">
                <a:latin typeface="SimSun-ExtB"/>
                <a:cs typeface="SimSun-ExtB"/>
              </a:rPr>
              <a:t>akpoin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  </a:t>
            </a:r>
            <a:r>
              <a:rPr dirty="0" sz="1200" spc="20">
                <a:latin typeface="SimSun-ExtB"/>
                <a:cs typeface="SimSun-ExtB"/>
              </a:rPr>
              <a:t>Set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25">
                <a:latin typeface="SimSun-ExtB"/>
                <a:cs typeface="SimSun-ExtB"/>
              </a:rPr>
              <a:t>XHR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-5">
                <a:latin typeface="SimSun-ExtB"/>
                <a:cs typeface="SimSun-ExtB"/>
              </a:rPr>
              <a:t>akpoin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09649" y="791526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9649" y="823911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9649" y="856296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2800343"/>
            <a:ext cx="5943600" cy="533400"/>
          </a:xfrm>
          <a:custGeom>
            <a:avLst/>
            <a:gdLst/>
            <a:ahLst/>
            <a:cxnLst/>
            <a:rect l="l" t="t" r="r" b="b"/>
            <a:pathLst>
              <a:path w="5943600" h="533400">
                <a:moveTo>
                  <a:pt x="5918813" y="533380"/>
                </a:moveTo>
                <a:lnTo>
                  <a:pt x="24785" y="533380"/>
                </a:lnTo>
                <a:lnTo>
                  <a:pt x="21140" y="532657"/>
                </a:lnTo>
                <a:lnTo>
                  <a:pt x="0" y="508596"/>
                </a:lnTo>
                <a:lnTo>
                  <a:pt x="0" y="504824"/>
                </a:lnTo>
                <a:lnTo>
                  <a:pt x="0" y="24764"/>
                </a:lnTo>
                <a:lnTo>
                  <a:pt x="24785" y="0"/>
                </a:lnTo>
                <a:lnTo>
                  <a:pt x="5918813" y="0"/>
                </a:lnTo>
                <a:lnTo>
                  <a:pt x="5943598" y="24764"/>
                </a:lnTo>
                <a:lnTo>
                  <a:pt x="5943598" y="508596"/>
                </a:lnTo>
                <a:lnTo>
                  <a:pt x="5922458" y="532657"/>
                </a:lnTo>
                <a:lnTo>
                  <a:pt x="5918813" y="533380"/>
                </a:lnTo>
                <a:close/>
              </a:path>
            </a:pathLst>
          </a:custGeom>
          <a:solidFill>
            <a:srgbClr val="F5F1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892175"/>
            <a:ext cx="5861685" cy="15132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>
                <a:solidFill>
                  <a:srgbClr val="000000"/>
                </a:solidFill>
              </a:rPr>
              <a:t>E</a:t>
            </a:r>
            <a:r>
              <a:rPr dirty="0" spc="-155">
                <a:solidFill>
                  <a:srgbClr val="000000"/>
                </a:solidFill>
              </a:rPr>
              <a:t>x</a:t>
            </a:r>
            <a:r>
              <a:rPr dirty="0" spc="-35">
                <a:solidFill>
                  <a:srgbClr val="000000"/>
                </a:solidFill>
              </a:rPr>
              <a:t>e</a:t>
            </a:r>
            <a:r>
              <a:rPr dirty="0" spc="-160">
                <a:solidFill>
                  <a:srgbClr val="000000"/>
                </a:solidFill>
              </a:rPr>
              <a:t>r</a:t>
            </a:r>
            <a:r>
              <a:rPr dirty="0" spc="95">
                <a:solidFill>
                  <a:srgbClr val="000000"/>
                </a:solidFill>
              </a:rPr>
              <a:t>c</a:t>
            </a:r>
            <a:r>
              <a:rPr dirty="0" spc="-120">
                <a:solidFill>
                  <a:srgbClr val="000000"/>
                </a:solidFill>
              </a:rPr>
              <a:t>i</a:t>
            </a:r>
            <a:r>
              <a:rPr dirty="0" spc="50">
                <a:solidFill>
                  <a:srgbClr val="000000"/>
                </a:solidFill>
              </a:rPr>
              <a:t>s</a:t>
            </a:r>
            <a:r>
              <a:rPr dirty="0" spc="-10">
                <a:solidFill>
                  <a:srgbClr val="000000"/>
                </a:solidFill>
              </a:rPr>
              <a:t>e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75">
                <a:solidFill>
                  <a:srgbClr val="000000"/>
                </a:solidFill>
              </a:rPr>
              <a:t>-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65">
                <a:solidFill>
                  <a:srgbClr val="000000"/>
                </a:solidFill>
              </a:rPr>
              <a:t>4</a:t>
            </a:r>
          </a:p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dirty="0" spc="-65">
                <a:solidFill>
                  <a:srgbClr val="000000"/>
                </a:solidFill>
              </a:rPr>
              <a:t>Debugging</a:t>
            </a:r>
          </a:p>
          <a:p>
            <a:pPr marL="12700" marR="5080">
              <a:lnSpc>
                <a:spcPct val="125000"/>
              </a:lnSpc>
              <a:spcBef>
                <a:spcPts val="464"/>
              </a:spcBef>
            </a:pPr>
            <a:r>
              <a:rPr dirty="0" sz="1200" spc="125" b="0">
                <a:solidFill>
                  <a:srgbClr val="000000"/>
                </a:solidFill>
                <a:latin typeface="SimSun-ExtB"/>
                <a:cs typeface="SimSun-ExtB"/>
              </a:rPr>
              <a:t>The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20" b="0">
                <a:solidFill>
                  <a:srgbClr val="000000"/>
                </a:solidFill>
                <a:latin typeface="SimSun-ExtB"/>
                <a:cs typeface="SimSun-ExtB"/>
              </a:rPr>
              <a:t>area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80" b="0">
                <a:solidFill>
                  <a:srgbClr val="000000"/>
                </a:solidFill>
                <a:latin typeface="SimSun-ExtB"/>
                <a:cs typeface="SimSun-ExtB"/>
              </a:rPr>
              <a:t>below</a:t>
            </a:r>
            <a:r>
              <a:rPr dirty="0" sz="1200" spc="-260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-140" b="0">
                <a:solidFill>
                  <a:srgbClr val="000000"/>
                </a:solidFill>
                <a:latin typeface="SimSun-ExtB"/>
                <a:cs typeface="SimSun-ExtB"/>
              </a:rPr>
              <a:t>is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100" b="0">
                <a:solidFill>
                  <a:srgbClr val="000000"/>
                </a:solidFill>
                <a:latin typeface="SimSun-ExtB"/>
                <a:cs typeface="SimSun-ExtB"/>
              </a:rPr>
              <a:t>supposed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-55" b="0">
                <a:solidFill>
                  <a:srgbClr val="000000"/>
                </a:solidFill>
                <a:latin typeface="SimSun-ExtB"/>
                <a:cs typeface="SimSun-ExtB"/>
              </a:rPr>
              <a:t>to</a:t>
            </a:r>
            <a:r>
              <a:rPr dirty="0" sz="1200" spc="-260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114" b="0">
                <a:solidFill>
                  <a:srgbClr val="000000"/>
                </a:solidFill>
                <a:latin typeface="SimSun-ExtB"/>
                <a:cs typeface="SimSun-ExtB"/>
              </a:rPr>
              <a:t>be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70" b="0">
                <a:solidFill>
                  <a:srgbClr val="000000"/>
                </a:solidFill>
                <a:latin typeface="SimSun-ExtB"/>
                <a:cs typeface="SimSun-ExtB"/>
              </a:rPr>
              <a:t>a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-200" b="0">
                <a:solidFill>
                  <a:srgbClr val="000000"/>
                </a:solidFill>
                <a:latin typeface="SimSun-ExtB"/>
                <a:cs typeface="SimSun-ExtB"/>
              </a:rPr>
              <a:t>list</a:t>
            </a:r>
            <a:r>
              <a:rPr dirty="0" sz="1200" spc="-260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-20" b="0">
                <a:solidFill>
                  <a:srgbClr val="000000"/>
                </a:solidFill>
                <a:latin typeface="SimSun-ExtB"/>
                <a:cs typeface="SimSun-ExtB"/>
              </a:rPr>
              <a:t>of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-60" b="0">
                <a:solidFill>
                  <a:srgbClr val="000000"/>
                </a:solidFill>
                <a:latin typeface="SimSun-ExtB"/>
                <a:cs typeface="SimSun-ExtB"/>
              </a:rPr>
              <a:t>interesting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-45" b="0">
                <a:solidFill>
                  <a:srgbClr val="000000"/>
                </a:solidFill>
                <a:latin typeface="SimSun-ExtB"/>
                <a:cs typeface="SimSun-ExtB"/>
              </a:rPr>
              <a:t>facts</a:t>
            </a:r>
            <a:r>
              <a:rPr dirty="0" sz="1200" spc="-260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45" b="0">
                <a:solidFill>
                  <a:srgbClr val="000000"/>
                </a:solidFill>
                <a:latin typeface="SimSun-ExtB"/>
                <a:cs typeface="SimSun-ExtB"/>
              </a:rPr>
              <a:t>about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-55" b="0">
                <a:solidFill>
                  <a:srgbClr val="000000"/>
                </a:solidFill>
                <a:latin typeface="SimSun-ExtB"/>
                <a:cs typeface="SimSun-ExtB"/>
              </a:rPr>
              <a:t>cats!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-220" b="0">
                <a:solidFill>
                  <a:srgbClr val="000000"/>
                </a:solidFill>
                <a:latin typeface="SimSun-ExtB"/>
                <a:cs typeface="SimSun-ExtB"/>
              </a:rPr>
              <a:t>If</a:t>
            </a:r>
            <a:r>
              <a:rPr dirty="0" sz="1200" spc="-260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90" b="0">
                <a:solidFill>
                  <a:srgbClr val="000000"/>
                </a:solidFill>
                <a:latin typeface="SimSun-ExtB"/>
                <a:cs typeface="SimSun-ExtB"/>
              </a:rPr>
              <a:t>you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-5" b="0">
                <a:solidFill>
                  <a:srgbClr val="000000"/>
                </a:solidFill>
                <a:latin typeface="SimSun-ExtB"/>
                <a:cs typeface="SimSun-ExtB"/>
              </a:rPr>
              <a:t>look </a:t>
            </a:r>
            <a:r>
              <a:rPr dirty="0" sz="1200" spc="-58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-70" b="0">
                <a:solidFill>
                  <a:srgbClr val="000000"/>
                </a:solidFill>
                <a:latin typeface="SimSun-ExtB"/>
                <a:cs typeface="SimSun-ExtB"/>
              </a:rPr>
              <a:t>at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b="0">
                <a:solidFill>
                  <a:srgbClr val="000000"/>
                </a:solidFill>
                <a:latin typeface="SimSun-ExtB"/>
                <a:cs typeface="SimSun-ExtB"/>
              </a:rPr>
              <a:t>the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254" b="0">
                <a:solidFill>
                  <a:srgbClr val="000000"/>
                </a:solidFill>
                <a:latin typeface="SimSun-ExtB"/>
                <a:cs typeface="SimSun-ExtB"/>
              </a:rPr>
              <a:t>HTML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45" b="0">
                <a:solidFill>
                  <a:srgbClr val="000000"/>
                </a:solidFill>
                <a:latin typeface="SimSun-ExtB"/>
                <a:cs typeface="SimSun-ExtB"/>
              </a:rPr>
              <a:t>y</a:t>
            </a:r>
            <a:r>
              <a:rPr dirty="0" sz="1200" spc="-130" b="0">
                <a:solidFill>
                  <a:srgbClr val="000000"/>
                </a:solidFill>
                <a:latin typeface="SimSun-ExtB"/>
                <a:cs typeface="SimSun-ExtB"/>
              </a:rPr>
              <a:t>ou'll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75" b="0">
                <a:solidFill>
                  <a:srgbClr val="000000"/>
                </a:solidFill>
                <a:latin typeface="SimSun-ExtB"/>
                <a:cs typeface="SimSun-ExtB"/>
              </a:rPr>
              <a:t>see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b="0">
                <a:solidFill>
                  <a:srgbClr val="000000"/>
                </a:solidFill>
                <a:latin typeface="SimSun-ExtB"/>
                <a:cs typeface="SimSun-ExtB"/>
              </a:rPr>
              <a:t>the</a:t>
            </a:r>
            <a:r>
              <a:rPr dirty="0" sz="1200" spc="-265" b="0">
                <a:solidFill>
                  <a:srgbClr val="000000"/>
                </a:solidFill>
                <a:latin typeface="SimSun-ExtB"/>
                <a:cs typeface="SimSun-ExtB"/>
              </a:rPr>
              <a:t> </a:t>
            </a:r>
            <a:r>
              <a:rPr dirty="0" sz="1200" spc="-200" b="0">
                <a:solidFill>
                  <a:srgbClr val="000000"/>
                </a:solidFill>
                <a:latin typeface="SimSun-ExtB"/>
                <a:cs typeface="SimSun-ExtB"/>
              </a:rPr>
              <a:t>f</a:t>
            </a:r>
            <a:r>
              <a:rPr dirty="0" sz="1200" spc="-95" b="0">
                <a:solidFill>
                  <a:srgbClr val="000000"/>
                </a:solidFill>
                <a:latin typeface="SimSun-ExtB"/>
                <a:cs typeface="SimSun-ExtB"/>
              </a:rPr>
              <a:t>oll</a:t>
            </a:r>
            <a:r>
              <a:rPr dirty="0" sz="1200" spc="-120" b="0">
                <a:solidFill>
                  <a:srgbClr val="000000"/>
                </a:solidFill>
                <a:latin typeface="SimSun-ExtB"/>
                <a:cs typeface="SimSun-ExtB"/>
              </a:rPr>
              <a:t>o</a:t>
            </a:r>
            <a:r>
              <a:rPr dirty="0" sz="1200" spc="10" b="0">
                <a:solidFill>
                  <a:srgbClr val="000000"/>
                </a:solidFill>
                <a:latin typeface="SimSun-ExtB"/>
                <a:cs typeface="SimSun-ExtB"/>
              </a:rPr>
              <a:t>wing: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4100" y="2940050"/>
            <a:ext cx="21297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&lt;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ul</a:t>
            </a:r>
            <a:r>
              <a:rPr dirty="0" sz="1200" spc="-90">
                <a:solidFill>
                  <a:srgbClr val="990054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669900"/>
                </a:solidFill>
                <a:latin typeface="Courier New"/>
                <a:cs typeface="Courier New"/>
              </a:rPr>
              <a:t>id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="</a:t>
            </a:r>
            <a:r>
              <a:rPr dirty="0" sz="1200">
                <a:solidFill>
                  <a:srgbClr val="0077AA"/>
                </a:solidFill>
                <a:latin typeface="Courier New"/>
                <a:cs typeface="Courier New"/>
              </a:rPr>
              <a:t>catfacts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"&gt;&lt;/</a:t>
            </a:r>
            <a:r>
              <a:rPr dirty="0" sz="1200">
                <a:solidFill>
                  <a:srgbClr val="990054"/>
                </a:solidFill>
                <a:latin typeface="Courier New"/>
                <a:cs typeface="Courier New"/>
              </a:rPr>
              <a:t>ul</a:t>
            </a:r>
            <a:r>
              <a:rPr dirty="0" sz="1200">
                <a:solidFill>
                  <a:srgbClr val="999999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6549" y="3781418"/>
            <a:ext cx="1733550" cy="152400"/>
          </a:xfrm>
          <a:custGeom>
            <a:avLst/>
            <a:gdLst/>
            <a:ahLst/>
            <a:cxnLst/>
            <a:rect l="l" t="t" r="r" b="b"/>
            <a:pathLst>
              <a:path w="1733550" h="152400">
                <a:moveTo>
                  <a:pt x="1708764" y="152380"/>
                </a:moveTo>
                <a:lnTo>
                  <a:pt x="24785" y="152380"/>
                </a:lnTo>
                <a:lnTo>
                  <a:pt x="21140" y="15163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64"/>
                </a:lnTo>
                <a:lnTo>
                  <a:pt x="24785" y="0"/>
                </a:lnTo>
                <a:lnTo>
                  <a:pt x="1708764" y="0"/>
                </a:lnTo>
                <a:lnTo>
                  <a:pt x="1733549" y="24764"/>
                </a:lnTo>
                <a:lnTo>
                  <a:pt x="1733549" y="127596"/>
                </a:lnTo>
                <a:lnTo>
                  <a:pt x="1712408" y="151637"/>
                </a:lnTo>
                <a:lnTo>
                  <a:pt x="1708764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1700" y="3679247"/>
            <a:ext cx="5934075" cy="1316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3900"/>
              </a:lnSpc>
              <a:spcBef>
                <a:spcPts val="100"/>
              </a:spcBef>
            </a:pPr>
            <a:r>
              <a:rPr dirty="0" sz="1200" spc="15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file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this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repository</a:t>
            </a:r>
            <a:r>
              <a:rPr dirty="0" sz="1200" spc="7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/exercises/js/Debugging.js</a:t>
            </a:r>
            <a:r>
              <a:rPr dirty="0" sz="800" spc="20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hitting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API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supposed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populate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10">
                <a:latin typeface="SimSun-ExtB"/>
                <a:cs typeface="SimSun-ExtB"/>
              </a:rPr>
              <a:t>list!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figure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out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what's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going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wrong?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00">
              <a:latin typeface="SimSun-ExtB"/>
              <a:cs typeface="SimSun-ExtB"/>
            </a:endParaRPr>
          </a:p>
          <a:p>
            <a:pPr marL="12700" marR="302895">
              <a:lnSpc>
                <a:spcPct val="125000"/>
              </a:lnSpc>
              <a:spcBef>
                <a:spcPts val="1205"/>
              </a:spcBef>
            </a:pPr>
            <a:r>
              <a:rPr dirty="0" sz="1200" spc="-75">
                <a:latin typeface="SimSun-ExtB"/>
                <a:cs typeface="SimSun-ExtB"/>
              </a:rPr>
              <a:t>Hint: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Checking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console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great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place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14">
                <a:latin typeface="SimSun-ExtB"/>
                <a:cs typeface="SimSun-ExtB"/>
              </a:rPr>
              <a:t>start.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0">
                <a:latin typeface="SimSun-ExtB"/>
                <a:cs typeface="SimSun-ExtB"/>
              </a:rPr>
              <a:t>Once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you've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identified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area,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use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debugger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Sources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tab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get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lay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land.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700" y="5273674"/>
            <a:ext cx="4658360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70" b="1">
                <a:latin typeface="Tahoma"/>
                <a:cs typeface="Tahoma"/>
              </a:rPr>
              <a:t>H</a:t>
            </a:r>
            <a:r>
              <a:rPr dirty="0" sz="2250" spc="-35" b="1">
                <a:latin typeface="Tahoma"/>
                <a:cs typeface="Tahoma"/>
              </a:rPr>
              <a:t>e</a:t>
            </a:r>
            <a:r>
              <a:rPr dirty="0" sz="2250" spc="-160" b="1">
                <a:latin typeface="Tahoma"/>
                <a:cs typeface="Tahoma"/>
              </a:rPr>
              <a:t>r</a:t>
            </a:r>
            <a:r>
              <a:rPr dirty="0" sz="2250" spc="-10" b="1">
                <a:latin typeface="Tahoma"/>
                <a:cs typeface="Tahoma"/>
              </a:rPr>
              <a:t>e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-120" b="1">
                <a:latin typeface="Tahoma"/>
                <a:cs typeface="Tahoma"/>
              </a:rPr>
              <a:t>i</a:t>
            </a:r>
            <a:r>
              <a:rPr dirty="0" sz="2250" spc="75" b="1">
                <a:latin typeface="Tahoma"/>
                <a:cs typeface="Tahoma"/>
              </a:rPr>
              <a:t>s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-55" b="1">
                <a:latin typeface="Tahoma"/>
                <a:cs typeface="Tahoma"/>
              </a:rPr>
              <a:t>a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-120" b="1">
                <a:latin typeface="Tahoma"/>
                <a:cs typeface="Tahoma"/>
              </a:rPr>
              <a:t>li</a:t>
            </a:r>
            <a:r>
              <a:rPr dirty="0" sz="2250" spc="50" b="1">
                <a:latin typeface="Tahoma"/>
                <a:cs typeface="Tahoma"/>
              </a:rPr>
              <a:t>s</a:t>
            </a:r>
            <a:r>
              <a:rPr dirty="0" sz="2250" spc="-145" b="1">
                <a:latin typeface="Tahoma"/>
                <a:cs typeface="Tahoma"/>
              </a:rPr>
              <a:t>t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-45" b="1">
                <a:latin typeface="Tahoma"/>
                <a:cs typeface="Tahoma"/>
              </a:rPr>
              <a:t>o</a:t>
            </a:r>
            <a:r>
              <a:rPr dirty="0" sz="2250" spc="10" b="1">
                <a:latin typeface="Tahoma"/>
                <a:cs typeface="Tahoma"/>
              </a:rPr>
              <a:t>f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-215" b="1">
                <a:latin typeface="Tahoma"/>
                <a:cs typeface="Tahoma"/>
              </a:rPr>
              <a:t>F</a:t>
            </a:r>
            <a:r>
              <a:rPr dirty="0" sz="2250" spc="-20" b="1">
                <a:latin typeface="Tahoma"/>
                <a:cs typeface="Tahoma"/>
              </a:rPr>
              <a:t>A</a:t>
            </a:r>
            <a:r>
              <a:rPr dirty="0" sz="2250" spc="130" b="1">
                <a:latin typeface="Tahoma"/>
                <a:cs typeface="Tahoma"/>
              </a:rPr>
              <a:t>C</a:t>
            </a:r>
            <a:r>
              <a:rPr dirty="0" sz="2250" spc="80" b="1">
                <a:latin typeface="Tahoma"/>
                <a:cs typeface="Tahoma"/>
              </a:rPr>
              <a:t>T</a:t>
            </a:r>
            <a:r>
              <a:rPr dirty="0" sz="2250" spc="35" b="1">
                <a:latin typeface="Tahoma"/>
                <a:cs typeface="Tahoma"/>
              </a:rPr>
              <a:t>S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-80" b="1">
                <a:latin typeface="Tahoma"/>
                <a:cs typeface="Tahoma"/>
              </a:rPr>
              <a:t>a</a:t>
            </a:r>
            <a:r>
              <a:rPr dirty="0" sz="2250" spc="-45" b="1">
                <a:latin typeface="Tahoma"/>
                <a:cs typeface="Tahoma"/>
              </a:rPr>
              <a:t>b</a:t>
            </a:r>
            <a:r>
              <a:rPr dirty="0" sz="2250" spc="-45" b="1">
                <a:latin typeface="Tahoma"/>
                <a:cs typeface="Tahoma"/>
              </a:rPr>
              <a:t>o</a:t>
            </a:r>
            <a:r>
              <a:rPr dirty="0" sz="2250" spc="-90" b="1">
                <a:latin typeface="Tahoma"/>
                <a:cs typeface="Tahoma"/>
              </a:rPr>
              <a:t>u</a:t>
            </a:r>
            <a:r>
              <a:rPr dirty="0" sz="2250" spc="-145" b="1">
                <a:latin typeface="Tahoma"/>
                <a:cs typeface="Tahoma"/>
              </a:rPr>
              <a:t>t</a:t>
            </a:r>
            <a:r>
              <a:rPr dirty="0" sz="2250" spc="-140" b="1">
                <a:latin typeface="Tahoma"/>
                <a:cs typeface="Tahoma"/>
              </a:rPr>
              <a:t> </a:t>
            </a:r>
            <a:r>
              <a:rPr dirty="0" sz="2250" spc="75" b="1">
                <a:latin typeface="Tahoma"/>
                <a:cs typeface="Tahoma"/>
              </a:rPr>
              <a:t>C</a:t>
            </a:r>
            <a:r>
              <a:rPr dirty="0" sz="2250" spc="-125" b="1">
                <a:latin typeface="Tahoma"/>
                <a:cs typeface="Tahoma"/>
              </a:rPr>
              <a:t>A</a:t>
            </a:r>
            <a:r>
              <a:rPr dirty="0" sz="2250" spc="80" b="1">
                <a:latin typeface="Tahoma"/>
                <a:cs typeface="Tahoma"/>
              </a:rPr>
              <a:t>T</a:t>
            </a:r>
            <a:r>
              <a:rPr dirty="0" sz="2250" spc="35" b="1"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0960" y="6116861"/>
            <a:ext cx="100965" cy="86995"/>
          </a:xfrm>
          <a:custGeom>
            <a:avLst/>
            <a:gdLst/>
            <a:ahLst/>
            <a:cxnLst/>
            <a:rect l="l" t="t" r="r" b="b"/>
            <a:pathLst>
              <a:path w="100965" h="86995">
                <a:moveTo>
                  <a:pt x="50229" y="86401"/>
                </a:moveTo>
                <a:lnTo>
                  <a:pt x="0" y="0"/>
                </a:lnTo>
                <a:lnTo>
                  <a:pt x="100458" y="0"/>
                </a:lnTo>
                <a:lnTo>
                  <a:pt x="50229" y="86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69590" y="6045199"/>
            <a:ext cx="2816225" cy="1160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75">
                <a:latin typeface="SimSun-ExtB"/>
                <a:cs typeface="SimSun-ExtB"/>
              </a:rPr>
              <a:t>M</a:t>
            </a:r>
            <a:r>
              <a:rPr dirty="0" sz="1200" spc="254">
                <a:latin typeface="SimSun-ExtB"/>
                <a:cs typeface="SimSun-ExtB"/>
              </a:rPr>
              <a:t>a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be…</a:t>
            </a:r>
            <a:endParaRPr sz="1200">
              <a:latin typeface="SimSun-ExtB"/>
              <a:cs typeface="SimSun-ExtB"/>
            </a:endParaRPr>
          </a:p>
          <a:p>
            <a:pPr marL="81915">
              <a:lnSpc>
                <a:spcPct val="100000"/>
              </a:lnSpc>
              <a:spcBef>
                <a:spcPts val="1035"/>
              </a:spcBef>
            </a:pPr>
            <a:r>
              <a:rPr dirty="0" sz="1200" spc="-425">
                <a:latin typeface="SimSun-ExtB"/>
                <a:cs typeface="SimSun-ExtB"/>
              </a:rPr>
              <a:t>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65">
                <a:latin typeface="SimSun-ExtB"/>
                <a:cs typeface="SimSun-ExtB"/>
              </a:rPr>
              <a:t>Open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Debugge</a:t>
            </a:r>
            <a:r>
              <a:rPr dirty="0" sz="1200" spc="25">
                <a:latin typeface="SimSun-ExtB"/>
                <a:cs typeface="SimSun-ExtB"/>
              </a:rPr>
              <a:t>r</a:t>
            </a:r>
            <a:r>
              <a:rPr dirty="0" sz="1200" spc="-180">
                <a:latin typeface="SimSun-ExtB"/>
                <a:cs typeface="SimSun-ExtB"/>
              </a:rPr>
              <a:t>.js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file</a:t>
            </a:r>
            <a:endParaRPr sz="1200">
              <a:latin typeface="SimSun-ExtB"/>
              <a:cs typeface="SimSun-ExtB"/>
            </a:endParaRPr>
          </a:p>
          <a:p>
            <a:pPr marL="81915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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Inspect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80">
                <a:latin typeface="SimSun-ExtB"/>
                <a:cs typeface="SimSun-ExtB"/>
              </a:rPr>
              <a:t>D</a:t>
            </a:r>
            <a:r>
              <a:rPr dirty="0" sz="1200" spc="155">
                <a:latin typeface="SimSun-ExtB"/>
                <a:cs typeface="SimSun-ExtB"/>
              </a:rPr>
              <a:t>e</a:t>
            </a:r>
            <a:r>
              <a:rPr dirty="0" sz="1200" spc="25">
                <a:latin typeface="SimSun-ExtB"/>
                <a:cs typeface="SimSun-ExtB"/>
              </a:rPr>
              <a:t>v</a:t>
            </a:r>
            <a:r>
              <a:rPr dirty="0" sz="1200" spc="75">
                <a:latin typeface="SimSun-ExtB"/>
                <a:cs typeface="SimSun-ExtB"/>
              </a:rPr>
              <a:t>T</a:t>
            </a:r>
            <a:r>
              <a:rPr dirty="0" sz="1200" spc="-10">
                <a:latin typeface="SimSun-ExtB"/>
                <a:cs typeface="SimSun-ExtB"/>
              </a:rPr>
              <a:t>ools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in</a:t>
            </a:r>
            <a:r>
              <a:rPr dirty="0" sz="1200" spc="-155">
                <a:latin typeface="SimSun-ExtB"/>
                <a:cs typeface="SimSun-ExtB"/>
              </a:rPr>
              <a:t>t</a:t>
            </a:r>
            <a:r>
              <a:rPr dirty="0" sz="1200" spc="-25">
                <a:latin typeface="SimSun-ExtB"/>
                <a:cs typeface="SimSun-ExtB"/>
              </a:rPr>
              <a:t>e</a:t>
            </a:r>
            <a:r>
              <a:rPr dirty="0" sz="1200" spc="-10">
                <a:latin typeface="SimSun-ExtB"/>
                <a:cs typeface="SimSun-ExtB"/>
              </a:rPr>
              <a:t>r</a:t>
            </a:r>
            <a:r>
              <a:rPr dirty="0" sz="1200" spc="-180">
                <a:latin typeface="SimSun-ExtB"/>
                <a:cs typeface="SimSun-ExtB"/>
              </a:rPr>
              <a:t>f</a:t>
            </a:r>
            <a:r>
              <a:rPr dirty="0" sz="1200" spc="85">
                <a:latin typeface="SimSun-ExtB"/>
                <a:cs typeface="SimSun-ExtB"/>
              </a:rPr>
              <a:t>ace</a:t>
            </a:r>
            <a:endParaRPr sz="1200">
              <a:latin typeface="SimSun-ExtB"/>
              <a:cs typeface="SimSun-ExtB"/>
            </a:endParaRPr>
          </a:p>
          <a:p>
            <a:pPr marL="81915">
              <a:lnSpc>
                <a:spcPct val="100000"/>
              </a:lnSpc>
              <a:spcBef>
                <a:spcPts val="1035"/>
              </a:spcBef>
            </a:pPr>
            <a:r>
              <a:rPr dirty="0" sz="1200" spc="-425">
                <a:latin typeface="SimSun-ExtB"/>
                <a:cs typeface="SimSun-ExtB"/>
              </a:rPr>
              <a:t>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204">
                <a:latin typeface="SimSun-ExtB"/>
                <a:cs typeface="SimSun-ExtB"/>
              </a:rPr>
              <a:t>Go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console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fix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e</a:t>
            </a:r>
            <a:r>
              <a:rPr dirty="0" sz="1200" spc="-10">
                <a:latin typeface="SimSun-ExtB"/>
                <a:cs typeface="SimSun-ExtB"/>
              </a:rPr>
              <a:t>r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-95">
                <a:latin typeface="SimSun-ExtB"/>
                <a:cs typeface="SimSun-ExtB"/>
              </a:rPr>
              <a:t>or: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66849" y="7515217"/>
            <a:ext cx="2609850" cy="161925"/>
          </a:xfrm>
          <a:custGeom>
            <a:avLst/>
            <a:gdLst/>
            <a:ahLst/>
            <a:cxnLst/>
            <a:rect l="l" t="t" r="r" b="b"/>
            <a:pathLst>
              <a:path w="2609850" h="161925">
                <a:moveTo>
                  <a:pt x="2585063" y="161905"/>
                </a:moveTo>
                <a:lnTo>
                  <a:pt x="24785" y="161905"/>
                </a:lnTo>
                <a:lnTo>
                  <a:pt x="21140" y="161182"/>
                </a:lnTo>
                <a:lnTo>
                  <a:pt x="0" y="137121"/>
                </a:lnTo>
                <a:lnTo>
                  <a:pt x="0" y="133349"/>
                </a:lnTo>
                <a:lnTo>
                  <a:pt x="0" y="24764"/>
                </a:lnTo>
                <a:lnTo>
                  <a:pt x="24785" y="0"/>
                </a:lnTo>
                <a:lnTo>
                  <a:pt x="2585063" y="0"/>
                </a:lnTo>
                <a:lnTo>
                  <a:pt x="2609849" y="24764"/>
                </a:lnTo>
                <a:lnTo>
                  <a:pt x="2609849" y="137121"/>
                </a:lnTo>
                <a:lnTo>
                  <a:pt x="2588708" y="161182"/>
                </a:lnTo>
                <a:lnTo>
                  <a:pt x="2585063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66849" y="8610592"/>
            <a:ext cx="1657350" cy="161925"/>
          </a:xfrm>
          <a:custGeom>
            <a:avLst/>
            <a:gdLst/>
            <a:ahLst/>
            <a:cxnLst/>
            <a:rect l="l" t="t" r="r" b="b"/>
            <a:pathLst>
              <a:path w="1657350" h="161925">
                <a:moveTo>
                  <a:pt x="1632564" y="161905"/>
                </a:moveTo>
                <a:lnTo>
                  <a:pt x="24785" y="161905"/>
                </a:lnTo>
                <a:lnTo>
                  <a:pt x="21140" y="161182"/>
                </a:lnTo>
                <a:lnTo>
                  <a:pt x="0" y="137121"/>
                </a:lnTo>
                <a:lnTo>
                  <a:pt x="0" y="133349"/>
                </a:lnTo>
                <a:lnTo>
                  <a:pt x="0" y="24764"/>
                </a:lnTo>
                <a:lnTo>
                  <a:pt x="24785" y="0"/>
                </a:lnTo>
                <a:lnTo>
                  <a:pt x="1632564" y="0"/>
                </a:lnTo>
                <a:lnTo>
                  <a:pt x="1657349" y="24764"/>
                </a:lnTo>
                <a:lnTo>
                  <a:pt x="1657349" y="137121"/>
                </a:lnTo>
                <a:lnTo>
                  <a:pt x="1636209" y="161182"/>
                </a:lnTo>
                <a:lnTo>
                  <a:pt x="1632564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38944" y="7503982"/>
            <a:ext cx="4040504" cy="1578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65430">
              <a:lnSpc>
                <a:spcPct val="100000"/>
              </a:lnSpc>
              <a:spcBef>
                <a:spcPts val="125"/>
              </a:spcBef>
            </a:pP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const li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 =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document.createElement("li");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200" spc="-650">
                <a:latin typeface="SimSun-ExtB"/>
                <a:cs typeface="SimSun-ExtB"/>
              </a:rPr>
              <a:t>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Navigate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Sources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resolve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undefined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value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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Set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-5">
                <a:latin typeface="SimSun-ExtB"/>
                <a:cs typeface="SimSun-ExtB"/>
              </a:rPr>
              <a:t>akpoin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30">
                <a:latin typeface="SimSun-ExtB"/>
                <a:cs typeface="SimSun-ExtB"/>
              </a:rPr>
              <a:t>at: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950">
              <a:latin typeface="SimSun-ExtB"/>
              <a:cs typeface="SimSun-ExtB"/>
            </a:endParaRPr>
          </a:p>
          <a:p>
            <a:pPr marL="265430">
              <a:lnSpc>
                <a:spcPct val="100000"/>
              </a:lnSpc>
            </a:pP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li.innerText</a:t>
            </a:r>
            <a:r>
              <a:rPr dirty="0" sz="80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=</a:t>
            </a:r>
            <a:r>
              <a:rPr dirty="0" sz="800" spc="-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inner.fact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425">
                <a:latin typeface="SimSun-ExtB"/>
                <a:cs typeface="SimSun-ExtB"/>
              </a:rPr>
              <a:t>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65">
                <a:latin typeface="SimSun-ExtB"/>
                <a:cs typeface="SimSun-ExtB"/>
              </a:rPr>
              <a:t>Open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15">
                <a:latin typeface="SimSun-ExtB"/>
                <a:cs typeface="SimSun-ExtB"/>
              </a:rPr>
              <a:t>W</a:t>
            </a:r>
            <a:r>
              <a:rPr dirty="0" sz="1200" spc="-70">
                <a:latin typeface="SimSun-ExtB"/>
                <a:cs typeface="SimSun-ExtB"/>
              </a:rPr>
              <a:t>a</a:t>
            </a:r>
            <a:r>
              <a:rPr dirty="0" sz="1200" spc="-85">
                <a:latin typeface="SimSun-ExtB"/>
                <a:cs typeface="SimSun-ExtB"/>
              </a:rPr>
              <a:t>t</a:t>
            </a:r>
            <a:r>
              <a:rPr dirty="0" sz="1200" spc="95">
                <a:latin typeface="SimSun-ExtB"/>
                <a:cs typeface="SimSun-ExtB"/>
              </a:rPr>
              <a:t>ch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-10">
                <a:latin typeface="SimSun-ExtB"/>
                <a:cs typeface="SimSun-ExtB"/>
              </a:rPr>
              <a:t>anel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en</a:t>
            </a:r>
            <a:r>
              <a:rPr dirty="0" sz="1200" spc="-15">
                <a:latin typeface="SimSun-ExtB"/>
                <a:cs typeface="SimSun-ExtB"/>
              </a:rPr>
              <a:t>t</a:t>
            </a:r>
            <a:r>
              <a:rPr dirty="0" sz="1200" spc="-25">
                <a:latin typeface="SimSun-ExtB"/>
                <a:cs typeface="SimSun-ExtB"/>
              </a:rPr>
              <a:t>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80">
                <a:latin typeface="SimSun-ExtB"/>
                <a:cs typeface="SimSun-ExtB"/>
              </a:rPr>
              <a:t>"li"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8944" y="920750"/>
            <a:ext cx="22009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25">
                <a:latin typeface="SimSun-ExtB"/>
                <a:cs typeface="SimSun-ExtB"/>
              </a:rPr>
              <a:t>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65">
                <a:latin typeface="SimSun-ExtB"/>
                <a:cs typeface="SimSun-ExtB"/>
              </a:rPr>
              <a:t>Add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90">
                <a:latin typeface="SimSun-ExtB"/>
                <a:cs typeface="SimSun-ExtB"/>
              </a:rPr>
              <a:t>"i</a:t>
            </a:r>
            <a:r>
              <a:rPr dirty="0" sz="1200" spc="-204">
                <a:latin typeface="SimSun-ExtB"/>
                <a:cs typeface="SimSun-ExtB"/>
              </a:rPr>
              <a:t>t</a:t>
            </a:r>
            <a:r>
              <a:rPr dirty="0" sz="1200" spc="165">
                <a:latin typeface="SimSun-ExtB"/>
                <a:cs typeface="SimSun-ExtB"/>
              </a:rPr>
              <a:t>em"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wa</a:t>
            </a:r>
            <a:r>
              <a:rPr dirty="0" sz="1200" spc="65">
                <a:latin typeface="SimSun-ExtB"/>
                <a:cs typeface="SimSun-ExtB"/>
              </a:rPr>
              <a:t>t</a:t>
            </a:r>
            <a:r>
              <a:rPr dirty="0" sz="1200" spc="95">
                <a:latin typeface="SimSun-ExtB"/>
                <a:cs typeface="SimSun-ExtB"/>
              </a:rPr>
              <a:t>ch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list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700" y="1406525"/>
            <a:ext cx="3343910" cy="9969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N</a:t>
            </a:r>
            <a:r>
              <a:rPr dirty="0" spc="-25"/>
              <a:t>e</a:t>
            </a:r>
            <a:r>
              <a:rPr dirty="0" spc="-95"/>
              <a:t>t</a:t>
            </a:r>
            <a:r>
              <a:rPr dirty="0" spc="-145"/>
              <a:t>w</a:t>
            </a:r>
            <a:r>
              <a:rPr dirty="0" spc="-35"/>
              <a:t>o</a:t>
            </a:r>
            <a:r>
              <a:rPr dirty="0" spc="-50"/>
              <a:t>r</a:t>
            </a:r>
            <a:r>
              <a:rPr dirty="0" spc="-55"/>
              <a:t>k</a:t>
            </a:r>
            <a:r>
              <a:rPr dirty="0" spc="-175"/>
              <a:t> </a:t>
            </a:r>
            <a:r>
              <a:rPr dirty="0" spc="-70"/>
              <a:t>P</a:t>
            </a:r>
            <a:r>
              <a:rPr dirty="0" spc="-25"/>
              <a:t>e</a:t>
            </a:r>
            <a:r>
              <a:rPr dirty="0" spc="-40"/>
              <a:t>r</a:t>
            </a:r>
            <a:r>
              <a:rPr dirty="0" spc="-40"/>
              <a:t>f</a:t>
            </a:r>
            <a:r>
              <a:rPr dirty="0" spc="-35"/>
              <a:t>o</a:t>
            </a:r>
            <a:r>
              <a:rPr dirty="0" spc="-70"/>
              <a:t>r</a:t>
            </a:r>
            <a:r>
              <a:rPr dirty="0" spc="-120"/>
              <a:t>m</a:t>
            </a:r>
            <a:r>
              <a:rPr dirty="0" spc="-70"/>
              <a:t>a</a:t>
            </a:r>
            <a:r>
              <a:rPr dirty="0" spc="-65"/>
              <a:t>n</a:t>
            </a:r>
            <a:r>
              <a:rPr dirty="0" spc="110"/>
              <a:t>c</a:t>
            </a:r>
            <a:r>
              <a:rPr dirty="0"/>
              <a:t>e</a:t>
            </a:r>
          </a:p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dirty="0" spc="-25"/>
              <a:t>O</a:t>
            </a:r>
            <a:r>
              <a:rPr dirty="0" spc="-25"/>
              <a:t>p</a:t>
            </a:r>
            <a:r>
              <a:rPr dirty="0" spc="-25"/>
              <a:t>e</a:t>
            </a:r>
            <a:r>
              <a:rPr dirty="0" spc="-40"/>
              <a:t>n</a:t>
            </a:r>
            <a:r>
              <a:rPr dirty="0" spc="-175"/>
              <a:t> </a:t>
            </a:r>
            <a:r>
              <a:rPr dirty="0" spc="-135"/>
              <a:t>t</a:t>
            </a:r>
            <a:r>
              <a:rPr dirty="0" spc="-65"/>
              <a:t>h</a:t>
            </a:r>
            <a:r>
              <a:rPr dirty="0"/>
              <a:t>e</a:t>
            </a:r>
            <a:r>
              <a:rPr dirty="0" spc="-175"/>
              <a:t> </a:t>
            </a:r>
            <a:r>
              <a:rPr dirty="0" spc="-45"/>
              <a:t>N</a:t>
            </a:r>
            <a:r>
              <a:rPr dirty="0" spc="-25"/>
              <a:t>e</a:t>
            </a:r>
            <a:r>
              <a:rPr dirty="0" spc="-95"/>
              <a:t>t</a:t>
            </a:r>
            <a:r>
              <a:rPr dirty="0" spc="-145"/>
              <a:t>w</a:t>
            </a:r>
            <a:r>
              <a:rPr dirty="0" spc="-35"/>
              <a:t>o</a:t>
            </a:r>
            <a:r>
              <a:rPr dirty="0" spc="-50"/>
              <a:t>r</a:t>
            </a:r>
            <a:r>
              <a:rPr dirty="0" spc="-55"/>
              <a:t>k</a:t>
            </a:r>
            <a:r>
              <a:rPr dirty="0" spc="-175"/>
              <a:t> </a:t>
            </a:r>
            <a:r>
              <a:rPr dirty="0" spc="-5"/>
              <a:t>p</a:t>
            </a:r>
            <a:r>
              <a:rPr dirty="0" spc="-70"/>
              <a:t>a</a:t>
            </a:r>
            <a:r>
              <a:rPr dirty="0" spc="-65"/>
              <a:t>n</a:t>
            </a:r>
            <a:r>
              <a:rPr dirty="0" spc="-25"/>
              <a:t>e</a:t>
            </a:r>
            <a:r>
              <a:rPr dirty="0" spc="-70"/>
              <a:t>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1700" y="2437129"/>
            <a:ext cx="5821045" cy="2282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780">
              <a:lnSpc>
                <a:spcPct val="125000"/>
              </a:lnSpc>
              <a:spcBef>
                <a:spcPts val="100"/>
              </a:spcBef>
            </a:pPr>
            <a:r>
              <a:rPr dirty="0" sz="1200" spc="9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get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most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out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this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30">
                <a:latin typeface="SimSun-ExtB"/>
                <a:cs typeface="SimSun-ExtB"/>
              </a:rPr>
              <a:t>tutorial,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open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up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0">
                <a:latin typeface="SimSun-ExtB"/>
                <a:cs typeface="SimSun-ExtB"/>
              </a:rPr>
              <a:t>demo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try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out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features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200">
                <a:latin typeface="SimSun-ExtB"/>
                <a:cs typeface="SimSun-ExtB"/>
              </a:rPr>
              <a:t>demo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page.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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65">
                <a:latin typeface="SimSun-ExtB"/>
                <a:cs typeface="SimSun-ExtB"/>
              </a:rPr>
              <a:t>Open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u="sng" sz="1200" spc="19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Ge</a:t>
            </a:r>
            <a:r>
              <a:rPr dirty="0" u="sng" sz="1200" spc="-21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t</a:t>
            </a:r>
            <a:r>
              <a:rPr dirty="0" u="sng" sz="1200" spc="-26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S</a:t>
            </a:r>
            <a:r>
              <a:rPr dirty="0" u="sng" sz="1200" spc="-1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t</a:t>
            </a:r>
            <a:r>
              <a:rPr dirty="0" u="sng" sz="1200" spc="-4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a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r</a:t>
            </a:r>
            <a:r>
              <a:rPr dirty="0" u="sng" sz="1200" spc="-22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t</a:t>
            </a:r>
            <a:r>
              <a:rPr dirty="0" u="sng" sz="1200" spc="9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e</a:t>
            </a:r>
            <a:r>
              <a:rPr dirty="0" u="sng" sz="1200" spc="13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d</a:t>
            </a:r>
            <a:r>
              <a:rPr dirty="0" u="sng" sz="1200" spc="-26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 </a:t>
            </a:r>
            <a:r>
              <a:rPr dirty="0" u="sng" sz="1200" spc="229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Demo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50" spc="-45" b="1">
                <a:solidFill>
                  <a:srgbClr val="337DA8"/>
                </a:solidFill>
                <a:latin typeface="Tahoma"/>
                <a:cs typeface="Tahoma"/>
              </a:rPr>
              <a:t>L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5" b="1">
                <a:solidFill>
                  <a:srgbClr val="337DA8"/>
                </a:solidFill>
                <a:latin typeface="Tahoma"/>
                <a:cs typeface="Tahoma"/>
              </a:rPr>
              <a:t>g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n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-145" b="1">
                <a:solidFill>
                  <a:srgbClr val="337DA8"/>
                </a:solidFill>
                <a:latin typeface="Tahoma"/>
                <a:cs typeface="Tahoma"/>
              </a:rPr>
              <a:t>w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50" b="1">
                <a:solidFill>
                  <a:srgbClr val="337DA8"/>
                </a:solidFill>
                <a:latin typeface="Tahoma"/>
                <a:cs typeface="Tahoma"/>
              </a:rPr>
              <a:t>r</a:t>
            </a:r>
            <a:r>
              <a:rPr dirty="0" sz="2250" spc="-55" b="1">
                <a:solidFill>
                  <a:srgbClr val="337DA8"/>
                </a:solidFill>
                <a:latin typeface="Tahoma"/>
                <a:cs typeface="Tahoma"/>
              </a:rPr>
              <a:t>k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70" b="1">
                <a:solidFill>
                  <a:srgbClr val="337DA8"/>
                </a:solidFill>
                <a:latin typeface="Tahoma"/>
                <a:cs typeface="Tahoma"/>
              </a:rPr>
              <a:t>a</a:t>
            </a:r>
            <a:r>
              <a:rPr dirty="0" sz="2250" spc="110" b="1">
                <a:solidFill>
                  <a:srgbClr val="337DA8"/>
                </a:solidFill>
                <a:latin typeface="Tahoma"/>
                <a:cs typeface="Tahoma"/>
              </a:rPr>
              <a:t>c</a:t>
            </a:r>
            <a:r>
              <a:rPr dirty="0" sz="2250" spc="-140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i</a:t>
            </a:r>
            <a:r>
              <a:rPr dirty="0" sz="2250" spc="20" b="1">
                <a:solidFill>
                  <a:srgbClr val="337DA8"/>
                </a:solidFill>
                <a:latin typeface="Tahoma"/>
                <a:cs typeface="Tahoma"/>
              </a:rPr>
              <a:t>v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i</a:t>
            </a:r>
            <a:r>
              <a:rPr dirty="0" sz="2250" spc="-90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55" b="1">
                <a:solidFill>
                  <a:srgbClr val="337DA8"/>
                </a:solidFill>
                <a:latin typeface="Tahoma"/>
                <a:cs typeface="Tahoma"/>
              </a:rPr>
              <a:t>y</a:t>
            </a:r>
            <a:endParaRPr sz="2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200" spc="9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view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network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activity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page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causes:</a:t>
            </a:r>
            <a:endParaRPr sz="1200">
              <a:latin typeface="SimSun-ExtB"/>
              <a:cs typeface="SimSun-ExtB"/>
            </a:endParaRPr>
          </a:p>
          <a:p>
            <a:pPr marL="286385" marR="5080" indent="-211454">
              <a:lnSpc>
                <a:spcPct val="125000"/>
              </a:lnSpc>
              <a:spcBef>
                <a:spcPts val="675"/>
              </a:spcBef>
            </a:pPr>
            <a:r>
              <a:rPr dirty="0" sz="1200" spc="-650">
                <a:latin typeface="SimSun-ExtB"/>
                <a:cs typeface="SimSun-ExtB"/>
              </a:rPr>
              <a:t>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Reload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page.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Network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panel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logs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85">
                <a:latin typeface="SimSun-ExtB"/>
                <a:cs typeface="SimSun-ExtB"/>
              </a:rPr>
              <a:t>all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network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activity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Network </a:t>
            </a:r>
            <a:r>
              <a:rPr dirty="0" sz="1200" spc="-335" b="1">
                <a:latin typeface="Tahoma"/>
                <a:cs typeface="Tahoma"/>
              </a:rPr>
              <a:t> </a:t>
            </a:r>
            <a:r>
              <a:rPr dirty="0" sz="1200" spc="-70" b="1">
                <a:latin typeface="Tahoma"/>
                <a:cs typeface="Tahoma"/>
              </a:rPr>
              <a:t>Log</a:t>
            </a:r>
            <a:r>
              <a:rPr dirty="0" sz="1200" spc="-70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624" y="4962524"/>
            <a:ext cx="5667374" cy="39147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5874" y="279081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7015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5874" y="310514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85874" y="342899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77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85874" y="420051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7015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5874" y="452436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66849" y="7048492"/>
            <a:ext cx="1028700" cy="152400"/>
          </a:xfrm>
          <a:custGeom>
            <a:avLst/>
            <a:gdLst/>
            <a:ahLst/>
            <a:cxnLst/>
            <a:rect l="l" t="t" r="r" b="b"/>
            <a:pathLst>
              <a:path w="1028700" h="152400">
                <a:moveTo>
                  <a:pt x="1003914" y="152380"/>
                </a:moveTo>
                <a:lnTo>
                  <a:pt x="24785" y="152380"/>
                </a:lnTo>
                <a:lnTo>
                  <a:pt x="21140" y="15165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84"/>
                </a:lnTo>
                <a:lnTo>
                  <a:pt x="24785" y="0"/>
                </a:lnTo>
                <a:lnTo>
                  <a:pt x="1003914" y="0"/>
                </a:lnTo>
                <a:lnTo>
                  <a:pt x="1028699" y="24784"/>
                </a:lnTo>
                <a:lnTo>
                  <a:pt x="1028699" y="127596"/>
                </a:lnTo>
                <a:lnTo>
                  <a:pt x="1007559" y="151657"/>
                </a:lnTo>
                <a:lnTo>
                  <a:pt x="1003914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75841" y="875030"/>
            <a:ext cx="5614670" cy="6550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200" spc="95">
                <a:latin typeface="SimSun-ExtB"/>
                <a:cs typeface="SimSun-ExtB"/>
              </a:rPr>
              <a:t>Each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o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Ne</a:t>
            </a:r>
            <a:r>
              <a:rPr dirty="0" sz="1200" b="1">
                <a:latin typeface="Tahoma"/>
                <a:cs typeface="Tahoma"/>
              </a:rPr>
              <a:t>t</a:t>
            </a:r>
            <a:r>
              <a:rPr dirty="0" sz="1200" spc="-70" b="1">
                <a:latin typeface="Tahoma"/>
                <a:cs typeface="Tahoma"/>
              </a:rPr>
              <a:t>w</a:t>
            </a:r>
            <a:r>
              <a:rPr dirty="0" sz="1200" spc="-25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Log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25">
                <a:latin typeface="SimSun-ExtB"/>
                <a:cs typeface="SimSun-ExtB"/>
              </a:rPr>
              <a:t>ep</a:t>
            </a:r>
            <a:r>
              <a:rPr dirty="0" sz="1200" spc="5">
                <a:latin typeface="SimSun-ExtB"/>
                <a:cs typeface="SimSun-ExtB"/>
              </a:rPr>
              <a:t>r</a:t>
            </a:r>
            <a:r>
              <a:rPr dirty="0" sz="1200" spc="25">
                <a:latin typeface="SimSun-ExtB"/>
                <a:cs typeface="SimSun-ExtB"/>
              </a:rPr>
              <a:t>esen</a:t>
            </a:r>
            <a:r>
              <a:rPr dirty="0" sz="1200" spc="10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esou</a:t>
            </a:r>
            <a:r>
              <a:rPr dirty="0" sz="1200" spc="20">
                <a:latin typeface="SimSun-ExtB"/>
                <a:cs typeface="SimSun-ExtB"/>
              </a:rPr>
              <a:t>r</a:t>
            </a:r>
            <a:r>
              <a:rPr dirty="0" sz="1200" spc="-25">
                <a:latin typeface="SimSun-ExtB"/>
                <a:cs typeface="SimSun-ExtB"/>
              </a:rPr>
              <a:t>ce.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By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de</a:t>
            </a:r>
            <a:r>
              <a:rPr dirty="0" sz="1200" spc="5">
                <a:latin typeface="SimSun-ExtB"/>
                <a:cs typeface="SimSun-ExtB"/>
              </a:rPr>
              <a:t>f</a:t>
            </a:r>
            <a:r>
              <a:rPr dirty="0" sz="1200" spc="-45">
                <a:latin typeface="SimSun-ExtB"/>
                <a:cs typeface="SimSun-ExtB"/>
              </a:rPr>
              <a:t>au</a:t>
            </a:r>
            <a:r>
              <a:rPr dirty="0" sz="1200" spc="-30">
                <a:latin typeface="SimSun-ExtB"/>
                <a:cs typeface="SimSun-ExtB"/>
              </a:rPr>
              <a:t>l</a:t>
            </a:r>
            <a:r>
              <a:rPr dirty="0" sz="1200" spc="-210">
                <a:latin typeface="SimSun-ExtB"/>
                <a:cs typeface="SimSun-ExtB"/>
              </a:rPr>
              <a:t>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esou</a:t>
            </a:r>
            <a:r>
              <a:rPr dirty="0" sz="1200" spc="20">
                <a:latin typeface="SimSun-ExtB"/>
                <a:cs typeface="SimSun-ExtB"/>
              </a:rPr>
              <a:t>r</a:t>
            </a:r>
            <a:r>
              <a:rPr dirty="0" sz="1200" spc="70">
                <a:latin typeface="SimSun-ExtB"/>
                <a:cs typeface="SimSun-ExtB"/>
              </a:rPr>
              <a:t>ces  </a:t>
            </a:r>
            <a:r>
              <a:rPr dirty="0" sz="1200">
                <a:latin typeface="SimSun-ExtB"/>
                <a:cs typeface="SimSun-ExtB"/>
              </a:rPr>
              <a:t>are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-100">
                <a:latin typeface="SimSun-ExtB"/>
                <a:cs typeface="SimSun-ExtB"/>
              </a:rPr>
              <a:t>listed</a:t>
            </a:r>
            <a:endParaRPr sz="1200">
              <a:latin typeface="SimSun-ExtB"/>
              <a:cs typeface="SimSun-ExtB"/>
            </a:endParaRPr>
          </a:p>
          <a:p>
            <a:pPr marL="12700" marR="203835">
              <a:lnSpc>
                <a:spcPct val="125000"/>
              </a:lnSpc>
            </a:pPr>
            <a:r>
              <a:rPr dirty="0" sz="1200" spc="-45">
                <a:latin typeface="SimSun-ExtB"/>
                <a:cs typeface="SimSun-ExtB"/>
              </a:rPr>
              <a:t>chronologically.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top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resource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usually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main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document.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bo</a:t>
            </a:r>
            <a:r>
              <a:rPr dirty="0" sz="1200" spc="-15">
                <a:latin typeface="SimSun-ExtB"/>
                <a:cs typeface="SimSun-ExtB"/>
              </a:rPr>
              <a:t>t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285">
                <a:latin typeface="SimSun-ExtB"/>
                <a:cs typeface="SimSun-ExtB"/>
              </a:rPr>
              <a:t>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esou</a:t>
            </a:r>
            <a:r>
              <a:rPr dirty="0" sz="1200" spc="2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 spc="85">
                <a:latin typeface="SimSun-ExtB"/>
                <a:cs typeface="SimSun-ExtB"/>
              </a:rPr>
              <a:t>wha</a:t>
            </a:r>
            <a:r>
              <a:rPr dirty="0" sz="1200" spc="70">
                <a:latin typeface="SimSun-ExtB"/>
                <a:cs typeface="SimSun-ExtB"/>
              </a:rPr>
              <a:t>t</a:t>
            </a:r>
            <a:r>
              <a:rPr dirty="0" sz="1200" spc="70">
                <a:latin typeface="SimSun-ExtB"/>
                <a:cs typeface="SimSun-ExtB"/>
              </a:rPr>
              <a:t>e</a:t>
            </a:r>
            <a:r>
              <a:rPr dirty="0" sz="1200" spc="45">
                <a:latin typeface="SimSun-ExtB"/>
                <a:cs typeface="SimSun-ExtB"/>
              </a:rPr>
              <a:t>v</a:t>
            </a:r>
            <a:r>
              <a:rPr dirty="0" sz="1200" spc="-25">
                <a:latin typeface="SimSun-ExtB"/>
                <a:cs typeface="SimSun-ExtB"/>
              </a:rPr>
              <a:t>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60">
                <a:latin typeface="SimSun-ExtB"/>
                <a:cs typeface="SimSun-ExtB"/>
              </a:rPr>
              <a:t>was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eques</a:t>
            </a:r>
            <a:r>
              <a:rPr dirty="0" sz="1200" spc="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35">
                <a:latin typeface="SimSun-ExtB"/>
                <a:cs typeface="SimSun-ExtB"/>
              </a:rPr>
              <a:t>last.</a:t>
            </a:r>
            <a:endParaRPr sz="1200">
              <a:latin typeface="SimSun-ExtB"/>
              <a:cs typeface="SimSun-ExtB"/>
            </a:endParaRPr>
          </a:p>
          <a:p>
            <a:pPr marL="12700" marR="174625">
              <a:lnSpc>
                <a:spcPct val="125000"/>
              </a:lnSpc>
              <a:spcBef>
                <a:spcPts val="600"/>
              </a:spcBef>
            </a:pPr>
            <a:r>
              <a:rPr dirty="0" sz="1200" spc="95">
                <a:latin typeface="SimSun-ExtB"/>
                <a:cs typeface="SimSun-ExtB"/>
              </a:rPr>
              <a:t>Each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column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represents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information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about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resource.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default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columns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are: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-25" b="1">
                <a:latin typeface="Tahoma"/>
                <a:cs typeface="Tahoma"/>
              </a:rPr>
              <a:t>S</a:t>
            </a:r>
            <a:r>
              <a:rPr dirty="0" sz="1200" spc="-10" b="1">
                <a:latin typeface="Tahoma"/>
                <a:cs typeface="Tahoma"/>
              </a:rPr>
              <a:t>t</a:t>
            </a:r>
            <a:r>
              <a:rPr dirty="0" sz="1200" spc="-15" b="1">
                <a:latin typeface="Tahoma"/>
                <a:cs typeface="Tahoma"/>
              </a:rPr>
              <a:t>atus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0">
                <a:latin typeface="SimSun-ExtB"/>
                <a:cs typeface="SimSun-ExtB"/>
              </a:rPr>
              <a:t>HTTP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85">
                <a:latin typeface="SimSun-ExtB"/>
                <a:cs typeface="SimSun-ExtB"/>
              </a:rPr>
              <a:t>esponse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code.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035"/>
              </a:spcBef>
            </a:pPr>
            <a:r>
              <a:rPr dirty="0" sz="1200" spc="-10" b="1">
                <a:latin typeface="Tahoma"/>
                <a:cs typeface="Tahoma"/>
              </a:rPr>
              <a:t>T</a:t>
            </a:r>
            <a:r>
              <a:rPr dirty="0" sz="1200" spc="10" b="1">
                <a:latin typeface="Tahoma"/>
                <a:cs typeface="Tahoma"/>
              </a:rPr>
              <a:t>ype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esou</a:t>
            </a:r>
            <a:r>
              <a:rPr dirty="0" sz="1200" spc="2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90">
                <a:latin typeface="SimSun-ExtB"/>
                <a:cs typeface="SimSun-ExtB"/>
              </a:rPr>
              <a:t>t</a:t>
            </a:r>
            <a:r>
              <a:rPr dirty="0" sz="1200" spc="10">
                <a:latin typeface="SimSun-ExtB"/>
                <a:cs typeface="SimSun-ExtB"/>
              </a:rPr>
              <a:t>ype.</a:t>
            </a:r>
            <a:endParaRPr sz="1200">
              <a:latin typeface="SimSun-ExtB"/>
              <a:cs typeface="SimSun-ExtB"/>
            </a:endParaRPr>
          </a:p>
          <a:p>
            <a:pPr marL="286385" marR="204470">
              <a:lnSpc>
                <a:spcPct val="125000"/>
              </a:lnSpc>
              <a:spcBef>
                <a:spcPts val="750"/>
              </a:spcBef>
            </a:pPr>
            <a:r>
              <a:rPr dirty="0" sz="1200" spc="-140" b="1">
                <a:latin typeface="Tahoma"/>
                <a:cs typeface="Tahoma"/>
              </a:rPr>
              <a:t>Initiator</a:t>
            </a:r>
            <a:r>
              <a:rPr dirty="0" sz="1200" spc="-140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35">
                <a:latin typeface="SimSun-ExtB"/>
                <a:cs typeface="SimSun-ExtB"/>
              </a:rPr>
              <a:t>What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caused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resource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be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requested.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Clicking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14">
                <a:latin typeface="SimSun-ExtB"/>
                <a:cs typeface="SimSun-ExtB"/>
              </a:rPr>
              <a:t>link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65">
                <a:latin typeface="SimSun-ExtB"/>
                <a:cs typeface="SimSun-ExtB"/>
              </a:rPr>
              <a:t>Initia</a:t>
            </a:r>
            <a:r>
              <a:rPr dirty="0" sz="1200" spc="-180">
                <a:latin typeface="SimSun-ExtB"/>
                <a:cs typeface="SimSun-ExtB"/>
              </a:rPr>
              <a:t>t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column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360"/>
              </a:spcBef>
            </a:pPr>
            <a:r>
              <a:rPr dirty="0" sz="1200" spc="-204">
                <a:latin typeface="SimSun-ExtB"/>
                <a:cs typeface="SimSun-ExtB"/>
              </a:rPr>
              <a:t>t</a:t>
            </a:r>
            <a:r>
              <a:rPr dirty="0" sz="1200" spc="65">
                <a:latin typeface="SimSun-ExtB"/>
                <a:cs typeface="SimSun-ExtB"/>
              </a:rPr>
              <a:t>a</a:t>
            </a:r>
            <a:r>
              <a:rPr dirty="0" sz="1200" spc="35">
                <a:latin typeface="SimSun-ExtB"/>
                <a:cs typeface="SimSun-ExtB"/>
              </a:rPr>
              <a:t>k</a:t>
            </a:r>
            <a:r>
              <a:rPr dirty="0" sz="1200" spc="65">
                <a:latin typeface="SimSun-ExtB"/>
                <a:cs typeface="SimSun-ExtB"/>
              </a:rPr>
              <a:t>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y</a:t>
            </a:r>
            <a:r>
              <a:rPr dirty="0" sz="1200" spc="110">
                <a:latin typeface="SimSun-ExtB"/>
                <a:cs typeface="SimSun-ExtB"/>
              </a:rPr>
              <a:t>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sou</a:t>
            </a:r>
            <a:r>
              <a:rPr dirty="0" sz="1200" spc="5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c</a:t>
            </a:r>
            <a:r>
              <a:rPr dirty="0" sz="1200" spc="90">
                <a:latin typeface="SimSun-ExtB"/>
                <a:cs typeface="SimSun-ExtB"/>
              </a:rPr>
              <a:t>aused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>
                <a:latin typeface="SimSun-ExtB"/>
                <a:cs typeface="SimSun-ExtB"/>
              </a:rPr>
              <a:t>equest.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035"/>
              </a:spcBef>
            </a:pPr>
            <a:r>
              <a:rPr dirty="0" sz="1200" spc="-170" b="1">
                <a:latin typeface="Tahoma"/>
                <a:cs typeface="Tahoma"/>
              </a:rPr>
              <a:t>Size</a:t>
            </a:r>
            <a:r>
              <a:rPr dirty="0" sz="1200" spc="-170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5">
                <a:latin typeface="SimSun-ExtB"/>
                <a:cs typeface="SimSun-ExtB"/>
              </a:rPr>
              <a:t>Resource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amount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transferred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over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network.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-5" b="1">
                <a:latin typeface="Tahoma"/>
                <a:cs typeface="Tahoma"/>
              </a:rPr>
              <a:t>Time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4">
                <a:latin typeface="SimSun-ExtB"/>
                <a:cs typeface="SimSun-ExtB"/>
              </a:rPr>
              <a:t>H</a:t>
            </a:r>
            <a:r>
              <a:rPr dirty="0" sz="1200" spc="180">
                <a:latin typeface="SimSun-ExtB"/>
                <a:cs typeface="SimSun-ExtB"/>
              </a:rPr>
              <a:t>o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long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equest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0">
                <a:latin typeface="SimSun-ExtB"/>
                <a:cs typeface="SimSun-ExtB"/>
              </a:rPr>
              <a:t>ook.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110"/>
              </a:spcBef>
            </a:pPr>
            <a:r>
              <a:rPr dirty="0" sz="1200" spc="-650">
                <a:latin typeface="SimSun-ExtB"/>
                <a:cs typeface="SimSun-ExtB"/>
              </a:rPr>
              <a:t>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So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long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as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you've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got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open,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60">
                <a:latin typeface="SimSun-ExtB"/>
                <a:cs typeface="SimSun-ExtB"/>
              </a:rPr>
              <a:t>it </a:t>
            </a:r>
            <a:r>
              <a:rPr dirty="0" sz="1200" spc="-140">
                <a:latin typeface="SimSun-ExtB"/>
                <a:cs typeface="SimSun-ExtB"/>
              </a:rPr>
              <a:t>will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record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network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activity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359"/>
              </a:spcBef>
            </a:pPr>
            <a:r>
              <a:rPr dirty="0" sz="1200" spc="-30" b="1">
                <a:latin typeface="Tahoma"/>
                <a:cs typeface="Tahoma"/>
              </a:rPr>
              <a:t>Ne</a:t>
            </a:r>
            <a:r>
              <a:rPr dirty="0" sz="1200" b="1">
                <a:latin typeface="Tahoma"/>
                <a:cs typeface="Tahoma"/>
              </a:rPr>
              <a:t>t</a:t>
            </a:r>
            <a:r>
              <a:rPr dirty="0" sz="1200" spc="-70" b="1">
                <a:latin typeface="Tahoma"/>
                <a:cs typeface="Tahoma"/>
              </a:rPr>
              <a:t>w</a:t>
            </a:r>
            <a:r>
              <a:rPr dirty="0" sz="1200" spc="-25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Log</a:t>
            </a:r>
            <a:r>
              <a:rPr dirty="0" sz="1200" spc="-254">
                <a:latin typeface="SimSun-ExtB"/>
                <a:cs typeface="SimSun-ExtB"/>
              </a:rPr>
              <a:t>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359"/>
              </a:spcBef>
            </a:pPr>
            <a:r>
              <a:rPr dirty="0" sz="1200" spc="45">
                <a:latin typeface="SimSun-ExtB"/>
                <a:cs typeface="SimSun-ExtB"/>
              </a:rPr>
              <a:t>demonstrate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30">
                <a:latin typeface="SimSun-ExtB"/>
                <a:cs typeface="SimSun-ExtB"/>
              </a:rPr>
              <a:t>this,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60">
                <a:latin typeface="SimSun-ExtB"/>
                <a:cs typeface="SimSun-ExtB"/>
              </a:rPr>
              <a:t>first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look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at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bottom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endParaRPr sz="1200">
              <a:latin typeface="SimSun-ExtB"/>
              <a:cs typeface="SimSun-ExtB"/>
            </a:endParaRPr>
          </a:p>
          <a:p>
            <a:pPr marL="286385" marR="2884170">
              <a:lnSpc>
                <a:spcPct val="125000"/>
              </a:lnSpc>
            </a:pPr>
            <a:r>
              <a:rPr dirty="0" sz="1200" spc="-30" b="1">
                <a:latin typeface="Tahoma"/>
                <a:cs typeface="Tahoma"/>
              </a:rPr>
              <a:t>Ne</a:t>
            </a:r>
            <a:r>
              <a:rPr dirty="0" sz="1200" b="1">
                <a:latin typeface="Tahoma"/>
                <a:cs typeface="Tahoma"/>
              </a:rPr>
              <a:t>t</a:t>
            </a:r>
            <a:r>
              <a:rPr dirty="0" sz="1200" spc="-70" b="1">
                <a:latin typeface="Tahoma"/>
                <a:cs typeface="Tahoma"/>
              </a:rPr>
              <a:t>w</a:t>
            </a:r>
            <a:r>
              <a:rPr dirty="0" sz="1200" spc="-25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Log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4">
                <a:latin typeface="SimSun-ExtB"/>
                <a:cs typeface="SimSun-ExtB"/>
              </a:rPr>
              <a:t>t</a:t>
            </a:r>
            <a:r>
              <a:rPr dirty="0" sz="1200" spc="65">
                <a:latin typeface="SimSun-ExtB"/>
                <a:cs typeface="SimSun-ExtB"/>
              </a:rPr>
              <a:t>a</a:t>
            </a:r>
            <a:r>
              <a:rPr dirty="0" sz="1200" spc="35">
                <a:latin typeface="SimSun-ExtB"/>
                <a:cs typeface="SimSun-ExtB"/>
              </a:rPr>
              <a:t>k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no</a:t>
            </a:r>
            <a:r>
              <a:rPr dirty="0" sz="1200" spc="-10">
                <a:latin typeface="SimSun-ExtB"/>
                <a:cs typeface="SimSun-ExtB"/>
              </a:rPr>
              <a:t>t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 </a:t>
            </a:r>
            <a:r>
              <a:rPr dirty="0" sz="1200" spc="-105">
                <a:latin typeface="SimSun-ExtB"/>
                <a:cs typeface="SimSun-ExtB"/>
              </a:rPr>
              <a:t>last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14">
                <a:latin typeface="SimSun-ExtB"/>
                <a:cs typeface="SimSun-ExtB"/>
              </a:rPr>
              <a:t>activi</a:t>
            </a:r>
            <a:r>
              <a:rPr dirty="0" sz="1200" spc="-95">
                <a:latin typeface="SimSun-ExtB"/>
                <a:cs typeface="SimSun-ExtB"/>
              </a:rPr>
              <a:t>t</a:t>
            </a:r>
            <a:r>
              <a:rPr dirty="0" sz="1200" spc="15">
                <a:latin typeface="SimSun-ExtB"/>
                <a:cs typeface="SimSun-ExtB"/>
              </a:rPr>
              <a:t>y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035"/>
              </a:spcBef>
            </a:pPr>
            <a:r>
              <a:rPr dirty="0" sz="1200" spc="-425">
                <a:latin typeface="SimSun-ExtB"/>
                <a:cs typeface="SimSun-ExtB"/>
              </a:rPr>
              <a:t>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210">
                <a:latin typeface="SimSun-ExtB"/>
                <a:cs typeface="SimSun-ExtB"/>
              </a:rPr>
              <a:t>N</a:t>
            </a:r>
            <a:r>
              <a:rPr dirty="0" sz="1200" spc="185">
                <a:latin typeface="SimSun-ExtB"/>
                <a:cs typeface="SimSun-ExtB"/>
              </a:rPr>
              <a:t>o</a:t>
            </a:r>
            <a:r>
              <a:rPr dirty="0" sz="1200" spc="290">
                <a:latin typeface="SimSun-ExtB"/>
                <a:cs typeface="SimSun-ExtB"/>
              </a:rPr>
              <a:t>w</a:t>
            </a:r>
            <a:r>
              <a:rPr dirty="0" sz="1200" spc="-254">
                <a:latin typeface="SimSun-ExtB"/>
                <a:cs typeface="SimSun-ExtB"/>
              </a:rPr>
              <a:t>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 b="1">
                <a:latin typeface="Tahoma"/>
                <a:cs typeface="Tahoma"/>
              </a:rPr>
              <a:t>Get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Da</a:t>
            </a:r>
            <a:r>
              <a:rPr dirty="0" sz="1200" spc="-25" b="1">
                <a:latin typeface="Tahoma"/>
                <a:cs typeface="Tahoma"/>
              </a:rPr>
              <a:t>t</a:t>
            </a:r>
            <a:r>
              <a:rPr dirty="0" sz="1200" spc="-25" b="1">
                <a:latin typeface="Tahoma"/>
                <a:cs typeface="Tahoma"/>
              </a:rPr>
              <a:t>a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bu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demo.</a:t>
            </a:r>
            <a:endParaRPr sz="1200">
              <a:latin typeface="SimSun-ExtB"/>
              <a:cs typeface="SimSun-ExtB"/>
            </a:endParaRPr>
          </a:p>
          <a:p>
            <a:pPr marL="286385" marR="295910" indent="-211454">
              <a:lnSpc>
                <a:spcPct val="125000"/>
              </a:lnSpc>
              <a:spcBef>
                <a:spcPts val="750"/>
              </a:spcBef>
            </a:pPr>
            <a:r>
              <a:rPr dirty="0" sz="1200" spc="-650">
                <a:latin typeface="SimSun-ExtB"/>
                <a:cs typeface="SimSun-ExtB"/>
              </a:rPr>
              <a:t>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Look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bottom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Network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Log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again.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There's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85">
                <a:latin typeface="SimSun-ExtB"/>
                <a:cs typeface="SimSun-ExtB"/>
              </a:rPr>
              <a:t>new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resource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called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SimSun-ExtB"/>
              <a:cs typeface="SimSun-ExtB"/>
            </a:endParaRPr>
          </a:p>
          <a:p>
            <a:pPr marL="286385" marR="149225" indent="41910">
              <a:lnSpc>
                <a:spcPct val="123900"/>
              </a:lnSpc>
            </a:pP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getstarted.json</a:t>
            </a:r>
            <a:r>
              <a:rPr dirty="0" sz="800" spc="-15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Clicking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 b="1">
                <a:latin typeface="Tahoma"/>
                <a:cs typeface="Tahoma"/>
              </a:rPr>
              <a:t>Get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Data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>
                <a:latin typeface="SimSun-ExtB"/>
                <a:cs typeface="SimSun-ExtB"/>
              </a:rPr>
              <a:t>button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caused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page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request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this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-190">
                <a:latin typeface="SimSun-ExtB"/>
                <a:cs typeface="SimSun-ExtB"/>
              </a:rPr>
              <a:t>file.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49" y="914400"/>
            <a:ext cx="5391149" cy="47053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75841" y="5883274"/>
            <a:ext cx="321754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20" b="1">
                <a:solidFill>
                  <a:srgbClr val="337DA8"/>
                </a:solidFill>
                <a:latin typeface="Tahoma"/>
                <a:cs typeface="Tahoma"/>
              </a:rPr>
              <a:t>S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h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90" b="1">
                <a:solidFill>
                  <a:srgbClr val="337DA8"/>
                </a:solidFill>
                <a:latin typeface="Tahoma"/>
                <a:cs typeface="Tahoma"/>
              </a:rPr>
              <a:t>w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120" b="1">
                <a:solidFill>
                  <a:srgbClr val="337DA8"/>
                </a:solidFill>
                <a:latin typeface="Tahoma"/>
                <a:cs typeface="Tahoma"/>
              </a:rPr>
              <a:t>m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140" b="1">
                <a:solidFill>
                  <a:srgbClr val="337DA8"/>
                </a:solidFill>
                <a:latin typeface="Tahoma"/>
                <a:cs typeface="Tahoma"/>
              </a:rPr>
              <a:t>r</a:t>
            </a:r>
            <a:r>
              <a:rPr dirty="0" sz="2250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i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n</a:t>
            </a:r>
            <a:r>
              <a:rPr dirty="0" sz="2250" spc="-40" b="1">
                <a:solidFill>
                  <a:srgbClr val="337DA8"/>
                </a:solidFill>
                <a:latin typeface="Tahoma"/>
                <a:cs typeface="Tahoma"/>
              </a:rPr>
              <a:t>f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70" b="1">
                <a:solidFill>
                  <a:srgbClr val="337DA8"/>
                </a:solidFill>
                <a:latin typeface="Tahoma"/>
                <a:cs typeface="Tahoma"/>
              </a:rPr>
              <a:t>r</a:t>
            </a:r>
            <a:r>
              <a:rPr dirty="0" sz="2250" spc="-120" b="1">
                <a:solidFill>
                  <a:srgbClr val="337DA8"/>
                </a:solidFill>
                <a:latin typeface="Tahoma"/>
                <a:cs typeface="Tahoma"/>
              </a:rPr>
              <a:t>m</a:t>
            </a:r>
            <a:r>
              <a:rPr dirty="0" sz="2250" spc="-70" b="1">
                <a:solidFill>
                  <a:srgbClr val="337DA8"/>
                </a:solidFill>
                <a:latin typeface="Tahoma"/>
                <a:cs typeface="Tahoma"/>
              </a:rPr>
              <a:t>a</a:t>
            </a:r>
            <a:r>
              <a:rPr dirty="0" sz="2250" spc="-140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i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40" b="1">
                <a:solidFill>
                  <a:srgbClr val="337DA8"/>
                </a:solidFill>
                <a:latin typeface="Tahoma"/>
                <a:cs typeface="Tahoma"/>
              </a:rPr>
              <a:t>n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1175841" y="6285229"/>
            <a:ext cx="5624195" cy="1492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columns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Ne</a:t>
            </a:r>
            <a:r>
              <a:rPr dirty="0" sz="1200" b="1">
                <a:latin typeface="Tahoma"/>
                <a:cs typeface="Tahoma"/>
              </a:rPr>
              <a:t>t</a:t>
            </a:r>
            <a:r>
              <a:rPr dirty="0" sz="1200" spc="-70" b="1">
                <a:latin typeface="Tahoma"/>
                <a:cs typeface="Tahoma"/>
              </a:rPr>
              <a:t>w</a:t>
            </a:r>
            <a:r>
              <a:rPr dirty="0" sz="1200" spc="-25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Log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a</a:t>
            </a:r>
            <a:r>
              <a:rPr dirty="0" sz="1200" spc="-60">
                <a:latin typeface="SimSun-ExtB"/>
                <a:cs typeface="SimSun-ExtB"/>
              </a:rPr>
              <a:t>r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configurable.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Y</a:t>
            </a:r>
            <a:r>
              <a:rPr dirty="0" sz="1200" spc="110">
                <a:latin typeface="SimSun-ExtB"/>
                <a:cs typeface="SimSun-ExtB"/>
              </a:rPr>
              <a:t>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c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hide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columns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  </a:t>
            </a:r>
            <a:r>
              <a:rPr dirty="0" sz="1200" spc="45">
                <a:latin typeface="SimSun-ExtB"/>
                <a:cs typeface="SimSun-ExtB"/>
              </a:rPr>
              <a:t>y</a:t>
            </a:r>
            <a:r>
              <a:rPr dirty="0" sz="1200" spc="-40">
                <a:latin typeface="SimSun-ExtB"/>
                <a:cs typeface="SimSun-ExtB"/>
              </a:rPr>
              <a:t>ou'</a:t>
            </a:r>
            <a:r>
              <a:rPr dirty="0" sz="1200" spc="-60">
                <a:latin typeface="SimSun-ExtB"/>
                <a:cs typeface="SimSun-ExtB"/>
              </a:rPr>
              <a:t>r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not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using.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The</a:t>
            </a:r>
            <a:r>
              <a:rPr dirty="0" sz="1200" spc="35">
                <a:latin typeface="SimSun-ExtB"/>
                <a:cs typeface="SimSun-ExtB"/>
              </a:rPr>
              <a:t>r</a:t>
            </a:r>
            <a:r>
              <a:rPr dirty="0" sz="1200" spc="95">
                <a:latin typeface="SimSun-ExtB"/>
                <a:cs typeface="SimSun-ExtB"/>
              </a:rPr>
              <a:t>e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>
                <a:latin typeface="SimSun-ExtB"/>
                <a:cs typeface="SimSun-ExtB"/>
              </a:rPr>
              <a:t>are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also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70">
                <a:latin typeface="SimSun-ExtB"/>
                <a:cs typeface="SimSun-ExtB"/>
              </a:rPr>
              <a:t>many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columns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are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hidden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by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default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which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90">
                <a:latin typeface="SimSun-ExtB"/>
                <a:cs typeface="SimSun-ExtB"/>
              </a:rPr>
              <a:t>may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find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useful.</a:t>
            </a:r>
            <a:endParaRPr sz="1200">
              <a:latin typeface="SimSun-ExtB"/>
              <a:cs typeface="SimSun-ExtB"/>
            </a:endParaRPr>
          </a:p>
          <a:p>
            <a:pPr marL="286385" marR="125730" indent="-211454">
              <a:lnSpc>
                <a:spcPct val="125000"/>
              </a:lnSpc>
              <a:spcBef>
                <a:spcPts val="750"/>
              </a:spcBef>
            </a:pPr>
            <a:r>
              <a:rPr dirty="0" sz="1200" spc="-650">
                <a:latin typeface="SimSun-ExtB"/>
                <a:cs typeface="SimSun-ExtB"/>
              </a:rPr>
              <a:t>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Right-click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header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Network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Log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table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select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5" b="1">
                <a:latin typeface="Tahoma"/>
                <a:cs typeface="Tahoma"/>
              </a:rPr>
              <a:t>Domain</a:t>
            </a:r>
            <a:r>
              <a:rPr dirty="0" sz="1200" spc="-65">
                <a:latin typeface="SimSun-ExtB"/>
                <a:cs typeface="SimSun-ExtB"/>
              </a:rPr>
              <a:t>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domain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85">
                <a:latin typeface="SimSun-ExtB"/>
                <a:cs typeface="SimSun-ExtB"/>
              </a:rPr>
              <a:t>ach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360"/>
              </a:spcBef>
            </a:pP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esou</a:t>
            </a:r>
            <a:r>
              <a:rPr dirty="0" sz="1200" spc="2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n</a:t>
            </a:r>
            <a:r>
              <a:rPr dirty="0" sz="1200" spc="85">
                <a:latin typeface="SimSun-ExtB"/>
                <a:cs typeface="SimSun-ExtB"/>
              </a:rPr>
              <a:t>o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sh</a:t>
            </a:r>
            <a:r>
              <a:rPr dirty="0" sz="1200" spc="60">
                <a:latin typeface="SimSun-ExtB"/>
                <a:cs typeface="SimSun-ExtB"/>
              </a:rPr>
              <a:t>o</a:t>
            </a:r>
            <a:r>
              <a:rPr dirty="0" sz="1200" spc="75">
                <a:latin typeface="SimSun-ExtB"/>
                <a:cs typeface="SimSun-ExtB"/>
              </a:rPr>
              <a:t>wn.</a:t>
            </a:r>
            <a:endParaRPr sz="1200">
              <a:latin typeface="SimSun-ExtB"/>
              <a:cs typeface="SimSun-Ext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49" y="914400"/>
            <a:ext cx="5391149" cy="54959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6673850"/>
            <a:ext cx="5247640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75" b="1">
                <a:solidFill>
                  <a:srgbClr val="337DA8"/>
                </a:solidFill>
                <a:latin typeface="Tahoma"/>
                <a:cs typeface="Tahoma"/>
              </a:rPr>
              <a:t>Simulate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45" b="1">
                <a:solidFill>
                  <a:srgbClr val="337DA8"/>
                </a:solidFill>
                <a:latin typeface="Tahoma"/>
                <a:cs typeface="Tahoma"/>
              </a:rPr>
              <a:t>a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55" b="1">
                <a:solidFill>
                  <a:srgbClr val="337DA8"/>
                </a:solidFill>
                <a:latin typeface="Tahoma"/>
                <a:cs typeface="Tahoma"/>
              </a:rPr>
              <a:t>slower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network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30" b="1">
                <a:solidFill>
                  <a:srgbClr val="337DA8"/>
                </a:solidFill>
                <a:latin typeface="Tahoma"/>
                <a:cs typeface="Tahoma"/>
              </a:rPr>
              <a:t>connection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01700" y="7075804"/>
            <a:ext cx="5753100" cy="1492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2865">
              <a:lnSpc>
                <a:spcPct val="125000"/>
              </a:lnSpc>
              <a:spcBef>
                <a:spcPts val="100"/>
              </a:spcBef>
            </a:pP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network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connection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computer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use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build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sites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probably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faster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than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endParaRPr sz="1200">
              <a:latin typeface="SimSun-ExtB"/>
              <a:cs typeface="SimSun-ExtB"/>
            </a:endParaRPr>
          </a:p>
          <a:p>
            <a:pPr marL="12700" marR="5080">
              <a:lnSpc>
                <a:spcPct val="125000"/>
              </a:lnSpc>
            </a:pPr>
            <a:r>
              <a:rPr dirty="0" sz="1200" spc="55">
                <a:latin typeface="SimSun-ExtB"/>
                <a:cs typeface="SimSun-ExtB"/>
              </a:rPr>
              <a:t>network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connections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mobile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devices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users.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By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0">
                <a:latin typeface="SimSun-ExtB"/>
                <a:cs typeface="SimSun-ExtB"/>
              </a:rPr>
              <a:t>throttling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page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get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better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 spc="-25">
                <a:latin typeface="SimSun-ExtB"/>
                <a:cs typeface="SimSun-ExtB"/>
              </a:rPr>
              <a:t>id</a:t>
            </a:r>
            <a:r>
              <a:rPr dirty="0" sz="1200" spc="-15">
                <a:latin typeface="SimSun-ExtB"/>
                <a:cs typeface="SimSun-ExtB"/>
              </a:rPr>
              <a:t>e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h</a:t>
            </a:r>
            <a:r>
              <a:rPr dirty="0" sz="1200" spc="85">
                <a:latin typeface="SimSun-ExtB"/>
                <a:cs typeface="SimSun-ExtB"/>
              </a:rPr>
              <a:t>o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long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100">
                <a:latin typeface="SimSun-ExtB"/>
                <a:cs typeface="SimSun-ExtB"/>
              </a:rPr>
              <a:t>age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4">
                <a:latin typeface="SimSun-ExtB"/>
                <a:cs typeface="SimSun-ExtB"/>
              </a:rPr>
              <a:t>t</a:t>
            </a:r>
            <a:r>
              <a:rPr dirty="0" sz="1200" spc="65">
                <a:latin typeface="SimSun-ExtB"/>
                <a:cs typeface="SimSun-ExtB"/>
              </a:rPr>
              <a:t>a</a:t>
            </a:r>
            <a:r>
              <a:rPr dirty="0" sz="1200" spc="35">
                <a:latin typeface="SimSun-ExtB"/>
                <a:cs typeface="SimSun-ExtB"/>
              </a:rPr>
              <a:t>k</a:t>
            </a:r>
            <a:r>
              <a:rPr dirty="0" sz="1200" spc="65">
                <a:latin typeface="SimSun-ExtB"/>
                <a:cs typeface="SimSun-ExtB"/>
              </a:rPr>
              <a:t>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l</a:t>
            </a:r>
            <a:r>
              <a:rPr dirty="0" sz="1200" spc="-85">
                <a:latin typeface="SimSun-ExtB"/>
                <a:cs typeface="SimSun-ExtB"/>
              </a:rPr>
              <a:t>o</a:t>
            </a:r>
            <a:r>
              <a:rPr dirty="0" sz="1200" spc="100">
                <a:latin typeface="SimSun-ExtB"/>
                <a:cs typeface="SimSun-ExtB"/>
              </a:rPr>
              <a:t>ad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mobile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d</a:t>
            </a:r>
            <a:r>
              <a:rPr dirty="0" sz="1200" spc="90">
                <a:latin typeface="SimSun-ExtB"/>
                <a:cs typeface="SimSun-ExtB"/>
              </a:rPr>
              <a:t>e</a:t>
            </a:r>
            <a:r>
              <a:rPr dirty="0" sz="1200" spc="-65">
                <a:latin typeface="SimSun-ExtB"/>
                <a:cs typeface="SimSun-ExtB"/>
              </a:rPr>
              <a:t>vice.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110"/>
              </a:spcBef>
            </a:pPr>
            <a:r>
              <a:rPr dirty="0" sz="1200" spc="-650">
                <a:latin typeface="SimSun-ExtB"/>
                <a:cs typeface="SimSun-ExtB"/>
              </a:rPr>
              <a:t>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Throttling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drop-down,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which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set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 b="1">
                <a:latin typeface="Tahoma"/>
                <a:cs typeface="Tahoma"/>
              </a:rPr>
              <a:t>No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throttling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by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default.</a:t>
            </a:r>
            <a:endParaRPr sz="1200">
              <a:latin typeface="SimSun-ExtB"/>
              <a:cs typeface="SimSun-Ext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4" y="914400"/>
            <a:ext cx="5667374" cy="4419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4803" y="5426074"/>
            <a:ext cx="9855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25">
                <a:latin typeface="SimSun-ExtB"/>
                <a:cs typeface="SimSun-ExtB"/>
              </a:rPr>
              <a:t>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Select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 b="1">
                <a:latin typeface="Tahoma"/>
                <a:cs typeface="Tahoma"/>
              </a:rPr>
              <a:t>3G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4" y="914400"/>
            <a:ext cx="5667374" cy="44767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4803" y="5492749"/>
            <a:ext cx="5681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0">
                <a:latin typeface="SimSun-ExtB"/>
                <a:cs typeface="SimSun-ExtB"/>
              </a:rPr>
              <a:t>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Long-press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Reload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refresh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then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select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 b="1">
                <a:latin typeface="Tahoma"/>
                <a:cs typeface="Tahoma"/>
              </a:rPr>
              <a:t>Empty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20" b="1">
                <a:latin typeface="Tahoma"/>
                <a:cs typeface="Tahoma"/>
              </a:rPr>
              <a:t>Cache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15" b="1">
                <a:latin typeface="Tahoma"/>
                <a:cs typeface="Tahoma"/>
              </a:rPr>
              <a:t>And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Hard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60" b="1">
                <a:latin typeface="Tahoma"/>
                <a:cs typeface="Tahoma"/>
              </a:rPr>
              <a:t>Reload</a:t>
            </a:r>
            <a:r>
              <a:rPr dirty="0" sz="1200" spc="-60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4849" y="3848099"/>
            <a:ext cx="1924050" cy="161925"/>
          </a:xfrm>
          <a:custGeom>
            <a:avLst/>
            <a:gdLst/>
            <a:ahLst/>
            <a:cxnLst/>
            <a:rect l="l" t="t" r="r" b="b"/>
            <a:pathLst>
              <a:path w="1924050" h="161925">
                <a:moveTo>
                  <a:pt x="1899263" y="161923"/>
                </a:moveTo>
                <a:lnTo>
                  <a:pt x="24785" y="161923"/>
                </a:lnTo>
                <a:lnTo>
                  <a:pt x="21140" y="161197"/>
                </a:lnTo>
                <a:lnTo>
                  <a:pt x="0" y="137138"/>
                </a:lnTo>
                <a:lnTo>
                  <a:pt x="0" y="133349"/>
                </a:lnTo>
                <a:lnTo>
                  <a:pt x="0" y="24783"/>
                </a:lnTo>
                <a:lnTo>
                  <a:pt x="24785" y="0"/>
                </a:lnTo>
                <a:lnTo>
                  <a:pt x="1899263" y="0"/>
                </a:lnTo>
                <a:lnTo>
                  <a:pt x="1924049" y="24783"/>
                </a:lnTo>
                <a:lnTo>
                  <a:pt x="1924049" y="137138"/>
                </a:lnTo>
                <a:lnTo>
                  <a:pt x="1902909" y="161197"/>
                </a:lnTo>
                <a:lnTo>
                  <a:pt x="1899263" y="161923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09649" y="61626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70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1700" y="875030"/>
            <a:ext cx="5904865" cy="539750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 spc="-30" b="1">
                <a:latin typeface="Tahoma"/>
                <a:cs typeface="Tahoma"/>
              </a:rPr>
              <a:t>Elemen</a:t>
            </a:r>
            <a:r>
              <a:rPr dirty="0" sz="1200" spc="-30" b="1">
                <a:latin typeface="Tahoma"/>
                <a:cs typeface="Tahoma"/>
              </a:rPr>
              <a:t>t</a:t>
            </a:r>
            <a:r>
              <a:rPr dirty="0" sz="1200" spc="50" b="1">
                <a:latin typeface="Tahoma"/>
                <a:cs typeface="Tahoma"/>
              </a:rPr>
              <a:t>s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190">
                <a:latin typeface="SimSun-ExtB"/>
                <a:cs typeface="SimSun-ExtB"/>
              </a:rPr>
              <a:t>&gt;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S</a:t>
            </a:r>
            <a:r>
              <a:rPr dirty="0" sz="1200" spc="10" b="1">
                <a:latin typeface="Tahoma"/>
                <a:cs typeface="Tahoma"/>
              </a:rPr>
              <a:t>t</a:t>
            </a:r>
            <a:r>
              <a:rPr dirty="0" sz="1200" spc="30" b="1">
                <a:latin typeface="Tahoma"/>
                <a:cs typeface="Tahoma"/>
              </a:rPr>
              <a:t>y</a:t>
            </a:r>
            <a:r>
              <a:rPr dirty="0" sz="1200" spc="5" b="1">
                <a:latin typeface="Tahoma"/>
                <a:cs typeface="Tahoma"/>
              </a:rPr>
              <a:t>les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4">
                <a:latin typeface="SimSun-ExtB"/>
                <a:cs typeface="SimSun-ExtB"/>
              </a:rPr>
              <a:t>t</a:t>
            </a:r>
            <a:r>
              <a:rPr dirty="0" sz="1200" spc="-20">
                <a:latin typeface="SimSun-ExtB"/>
                <a:cs typeface="SimSun-ExtB"/>
              </a:rPr>
              <a:t>ab.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50">
              <a:latin typeface="SimSun-ExtB"/>
              <a:cs typeface="SimSun-ExtB"/>
            </a:endParaRPr>
          </a:p>
          <a:p>
            <a:pPr marL="226060" indent="-213995">
              <a:lnSpc>
                <a:spcPct val="100000"/>
              </a:lnSpc>
              <a:buSzPct val="94444"/>
              <a:buAutoNum type="arabicPeriod" startAt="2"/>
              <a:tabLst>
                <a:tab pos="226695" algn="l"/>
              </a:tabLst>
            </a:pPr>
            <a:r>
              <a:rPr dirty="0" sz="1800" spc="-20" b="1">
                <a:latin typeface="Tahoma"/>
                <a:cs typeface="Tahoma"/>
              </a:rPr>
              <a:t>O</a:t>
            </a:r>
            <a:r>
              <a:rPr dirty="0" sz="1800" spc="-20" b="1">
                <a:latin typeface="Tahoma"/>
                <a:cs typeface="Tahoma"/>
              </a:rPr>
              <a:t>p</a:t>
            </a:r>
            <a:r>
              <a:rPr dirty="0" sz="1800" spc="-20" b="1">
                <a:latin typeface="Tahoma"/>
                <a:cs typeface="Tahoma"/>
              </a:rPr>
              <a:t>e</a:t>
            </a:r>
            <a:r>
              <a:rPr dirty="0" sz="1800" spc="-35" b="1">
                <a:latin typeface="Tahoma"/>
                <a:cs typeface="Tahoma"/>
              </a:rPr>
              <a:t>n</a:t>
            </a:r>
            <a:r>
              <a:rPr dirty="0" sz="1800" spc="-140" b="1">
                <a:latin typeface="Tahoma"/>
                <a:cs typeface="Tahoma"/>
              </a:rPr>
              <a:t> </a:t>
            </a:r>
            <a:r>
              <a:rPr dirty="0" sz="1800" spc="-85" b="1">
                <a:latin typeface="Tahoma"/>
                <a:cs typeface="Tahoma"/>
              </a:rPr>
              <a:t>D</a:t>
            </a:r>
            <a:r>
              <a:rPr dirty="0" sz="1800" spc="-55" b="1">
                <a:latin typeface="Tahoma"/>
                <a:cs typeface="Tahoma"/>
              </a:rPr>
              <a:t>e</a:t>
            </a:r>
            <a:r>
              <a:rPr dirty="0" sz="1800" spc="35" b="1">
                <a:latin typeface="Tahoma"/>
                <a:cs typeface="Tahoma"/>
              </a:rPr>
              <a:t>v</a:t>
            </a:r>
            <a:r>
              <a:rPr dirty="0" sz="1800" spc="-140" b="1">
                <a:latin typeface="Tahoma"/>
                <a:cs typeface="Tahoma"/>
              </a:rPr>
              <a:t> </a:t>
            </a:r>
            <a:r>
              <a:rPr dirty="0" sz="1800" spc="-65" b="1">
                <a:latin typeface="Tahoma"/>
                <a:cs typeface="Tahoma"/>
              </a:rPr>
              <a:t>T</a:t>
            </a:r>
            <a:r>
              <a:rPr dirty="0" sz="1800" spc="-30" b="1">
                <a:latin typeface="Tahoma"/>
                <a:cs typeface="Tahoma"/>
              </a:rPr>
              <a:t>oo</a:t>
            </a:r>
            <a:r>
              <a:rPr dirty="0" sz="1800" spc="-80" b="1">
                <a:latin typeface="Tahoma"/>
                <a:cs typeface="Tahoma"/>
              </a:rPr>
              <a:t>l</a:t>
            </a:r>
            <a:r>
              <a:rPr dirty="0" sz="1800" spc="80" b="1">
                <a:latin typeface="Tahoma"/>
                <a:cs typeface="Tahoma"/>
              </a:rPr>
              <a:t>s</a:t>
            </a:r>
            <a:r>
              <a:rPr dirty="0" sz="1800" spc="-140" b="1">
                <a:latin typeface="Tahoma"/>
                <a:cs typeface="Tahoma"/>
              </a:rPr>
              <a:t> </a:t>
            </a:r>
            <a:r>
              <a:rPr dirty="0" sz="1800" spc="5" b="1">
                <a:latin typeface="Tahoma"/>
                <a:cs typeface="Tahoma"/>
              </a:rPr>
              <a:t>f</a:t>
            </a:r>
            <a:r>
              <a:rPr dirty="0" sz="1800" spc="-114" b="1">
                <a:latin typeface="Tahoma"/>
                <a:cs typeface="Tahoma"/>
              </a:rPr>
              <a:t>r</a:t>
            </a:r>
            <a:r>
              <a:rPr dirty="0" sz="1800" spc="-30" b="1">
                <a:latin typeface="Tahoma"/>
                <a:cs typeface="Tahoma"/>
              </a:rPr>
              <a:t>o</a:t>
            </a:r>
            <a:r>
              <a:rPr dirty="0" sz="1800" spc="-75" b="1">
                <a:latin typeface="Tahoma"/>
                <a:cs typeface="Tahoma"/>
              </a:rPr>
              <a:t>m</a:t>
            </a:r>
            <a:r>
              <a:rPr dirty="0" sz="1800" spc="-140" b="1">
                <a:latin typeface="Tahoma"/>
                <a:cs typeface="Tahoma"/>
              </a:rPr>
              <a:t> </a:t>
            </a:r>
            <a:r>
              <a:rPr dirty="0" sz="1800" spc="110" b="1">
                <a:latin typeface="Tahoma"/>
                <a:cs typeface="Tahoma"/>
              </a:rPr>
              <a:t>C</a:t>
            </a:r>
            <a:r>
              <a:rPr dirty="0" sz="1800" spc="-55" b="1">
                <a:latin typeface="Tahoma"/>
                <a:cs typeface="Tahoma"/>
              </a:rPr>
              <a:t>h</a:t>
            </a:r>
            <a:r>
              <a:rPr dirty="0" sz="1800" spc="-114" b="1">
                <a:latin typeface="Tahoma"/>
                <a:cs typeface="Tahoma"/>
              </a:rPr>
              <a:t>r</a:t>
            </a:r>
            <a:r>
              <a:rPr dirty="0" sz="1800" spc="-30" b="1">
                <a:latin typeface="Tahoma"/>
                <a:cs typeface="Tahoma"/>
              </a:rPr>
              <a:t>o</a:t>
            </a:r>
            <a:r>
              <a:rPr dirty="0" sz="1800" spc="-95" b="1">
                <a:latin typeface="Tahoma"/>
                <a:cs typeface="Tahoma"/>
              </a:rPr>
              <a:t>m</a:t>
            </a:r>
            <a:r>
              <a:rPr dirty="0" sz="1800" b="1">
                <a:latin typeface="Tahoma"/>
                <a:cs typeface="Tahoma"/>
              </a:rPr>
              <a:t>e</a:t>
            </a:r>
            <a:r>
              <a:rPr dirty="0" sz="1800" spc="-140" b="1">
                <a:latin typeface="Tahoma"/>
                <a:cs typeface="Tahoma"/>
              </a:rPr>
              <a:t> </a:t>
            </a:r>
            <a:r>
              <a:rPr dirty="0" sz="1800" spc="-95" b="1">
                <a:latin typeface="Tahoma"/>
                <a:cs typeface="Tahoma"/>
              </a:rPr>
              <a:t>m</a:t>
            </a:r>
            <a:r>
              <a:rPr dirty="0" sz="1800" spc="-20" b="1">
                <a:latin typeface="Tahoma"/>
                <a:cs typeface="Tahoma"/>
              </a:rPr>
              <a:t>e</a:t>
            </a:r>
            <a:r>
              <a:rPr dirty="0" sz="1800" spc="-55" b="1">
                <a:latin typeface="Tahoma"/>
                <a:cs typeface="Tahoma"/>
              </a:rPr>
              <a:t>nu</a:t>
            </a:r>
            <a:r>
              <a:rPr dirty="0" sz="1800" spc="80" b="1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200" spc="-220">
                <a:latin typeface="SimSun-ExtB"/>
                <a:cs typeface="SimSun-ExtB"/>
              </a:rPr>
              <a:t>If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prefer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UI,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5">
                <a:latin typeface="SimSun-ExtB"/>
                <a:cs typeface="SimSun-ExtB"/>
              </a:rPr>
              <a:t>access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from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drop-down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60">
                <a:latin typeface="SimSun-ExtB"/>
                <a:cs typeface="SimSun-ExtB"/>
              </a:rPr>
              <a:t>menus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Chrome.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500" spc="-30" b="1">
                <a:latin typeface="Tahoma"/>
                <a:cs typeface="Tahoma"/>
              </a:rPr>
              <a:t>Open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60" b="1">
                <a:latin typeface="Tahoma"/>
                <a:cs typeface="Tahoma"/>
              </a:rPr>
              <a:t>the</a:t>
            </a:r>
            <a:r>
              <a:rPr dirty="0" sz="1500" spc="-90" b="1">
                <a:latin typeface="Tahoma"/>
                <a:cs typeface="Tahoma"/>
              </a:rPr>
              <a:t> </a:t>
            </a:r>
            <a:r>
              <a:rPr dirty="0" sz="1500" spc="-50" b="1">
                <a:latin typeface="Tahoma"/>
                <a:cs typeface="Tahoma"/>
              </a:rPr>
              <a:t>Elements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45" b="1">
                <a:latin typeface="Tahoma"/>
                <a:cs typeface="Tahoma"/>
              </a:rPr>
              <a:t>panel</a:t>
            </a:r>
            <a:r>
              <a:rPr dirty="0" sz="1500" spc="-90" b="1">
                <a:latin typeface="Tahoma"/>
                <a:cs typeface="Tahoma"/>
              </a:rPr>
              <a:t> </a:t>
            </a:r>
            <a:r>
              <a:rPr dirty="0" sz="1500" spc="-70" b="1">
                <a:latin typeface="Tahoma"/>
                <a:cs typeface="Tahoma"/>
              </a:rPr>
              <a:t>to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25" b="1">
                <a:latin typeface="Tahoma"/>
                <a:cs typeface="Tahoma"/>
              </a:rPr>
              <a:t>inspect</a:t>
            </a:r>
            <a:r>
              <a:rPr dirty="0" sz="1500" spc="-90" b="1">
                <a:latin typeface="Tahoma"/>
                <a:cs typeface="Tahoma"/>
              </a:rPr>
              <a:t> </a:t>
            </a:r>
            <a:r>
              <a:rPr dirty="0" sz="1500" spc="-60" b="1">
                <a:latin typeface="Tahoma"/>
                <a:cs typeface="Tahoma"/>
              </a:rPr>
              <a:t>the</a:t>
            </a:r>
            <a:r>
              <a:rPr dirty="0" sz="1500" spc="-90" b="1">
                <a:latin typeface="Tahoma"/>
                <a:cs typeface="Tahoma"/>
              </a:rPr>
              <a:t> </a:t>
            </a:r>
            <a:r>
              <a:rPr dirty="0" sz="1500" spc="-15" b="1">
                <a:latin typeface="Tahoma"/>
                <a:cs typeface="Tahoma"/>
              </a:rPr>
              <a:t>DOM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45" b="1">
                <a:latin typeface="Tahoma"/>
                <a:cs typeface="Tahoma"/>
              </a:rPr>
              <a:t>or</a:t>
            </a:r>
            <a:r>
              <a:rPr dirty="0" sz="1500" spc="-90" b="1">
                <a:latin typeface="Tahoma"/>
                <a:cs typeface="Tahoma"/>
              </a:rPr>
              <a:t> </a:t>
            </a:r>
            <a:r>
              <a:rPr dirty="0" sz="1500" spc="40" b="1">
                <a:latin typeface="Tahoma"/>
                <a:cs typeface="Tahoma"/>
              </a:rPr>
              <a:t>CSS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200" spc="9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inspect,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right-click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element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page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select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200" spc="-60" b="1">
                <a:latin typeface="Tahoma"/>
                <a:cs typeface="Tahoma"/>
              </a:rPr>
              <a:t>Inspect</a:t>
            </a:r>
            <a:r>
              <a:rPr dirty="0" sz="1200" spc="-60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50">
              <a:latin typeface="SimSun-ExtB"/>
              <a:cs typeface="SimSun-ExtB"/>
            </a:endParaRPr>
          </a:p>
          <a:p>
            <a:pPr marL="229870" indent="-217804">
              <a:lnSpc>
                <a:spcPct val="100000"/>
              </a:lnSpc>
              <a:buSzPct val="94444"/>
              <a:buAutoNum type="arabicPeriod" startAt="3"/>
              <a:tabLst>
                <a:tab pos="230504" algn="l"/>
              </a:tabLst>
            </a:pPr>
            <a:r>
              <a:rPr dirty="0" sz="1800" spc="90" b="1">
                <a:latin typeface="Tahoma"/>
                <a:cs typeface="Tahoma"/>
              </a:rPr>
              <a:t>A</a:t>
            </a:r>
            <a:r>
              <a:rPr dirty="0" sz="1800" spc="-55" b="1">
                <a:latin typeface="Tahoma"/>
                <a:cs typeface="Tahoma"/>
              </a:rPr>
              <a:t>u</a:t>
            </a:r>
            <a:r>
              <a:rPr dirty="0" sz="1800" spc="-130" b="1">
                <a:latin typeface="Tahoma"/>
                <a:cs typeface="Tahoma"/>
              </a:rPr>
              <a:t>t</a:t>
            </a:r>
            <a:r>
              <a:rPr dirty="0" sz="1800" spc="-30" b="1">
                <a:latin typeface="Tahoma"/>
                <a:cs typeface="Tahoma"/>
              </a:rPr>
              <a:t>o</a:t>
            </a:r>
            <a:r>
              <a:rPr dirty="0" sz="1800" spc="45" b="1">
                <a:latin typeface="Tahoma"/>
                <a:cs typeface="Tahoma"/>
              </a:rPr>
              <a:t>-</a:t>
            </a:r>
            <a:r>
              <a:rPr dirty="0" sz="1800" spc="-30" b="1">
                <a:latin typeface="Tahoma"/>
                <a:cs typeface="Tahoma"/>
              </a:rPr>
              <a:t>o</a:t>
            </a:r>
            <a:r>
              <a:rPr dirty="0" sz="1800" spc="-20" b="1">
                <a:latin typeface="Tahoma"/>
                <a:cs typeface="Tahoma"/>
              </a:rPr>
              <a:t>p</a:t>
            </a:r>
            <a:r>
              <a:rPr dirty="0" sz="1800" spc="-20" b="1">
                <a:latin typeface="Tahoma"/>
                <a:cs typeface="Tahoma"/>
              </a:rPr>
              <a:t>e</a:t>
            </a:r>
            <a:r>
              <a:rPr dirty="0" sz="1800" spc="-35" b="1">
                <a:latin typeface="Tahoma"/>
                <a:cs typeface="Tahoma"/>
              </a:rPr>
              <a:t>n</a:t>
            </a:r>
            <a:r>
              <a:rPr dirty="0" sz="1800" spc="-140" b="1">
                <a:latin typeface="Tahoma"/>
                <a:cs typeface="Tahoma"/>
              </a:rPr>
              <a:t> </a:t>
            </a:r>
            <a:r>
              <a:rPr dirty="0" sz="1800" spc="-85" b="1">
                <a:latin typeface="Tahoma"/>
                <a:cs typeface="Tahoma"/>
              </a:rPr>
              <a:t>D</a:t>
            </a:r>
            <a:r>
              <a:rPr dirty="0" sz="1800" spc="-55" b="1">
                <a:latin typeface="Tahoma"/>
                <a:cs typeface="Tahoma"/>
              </a:rPr>
              <a:t>e</a:t>
            </a:r>
            <a:r>
              <a:rPr dirty="0" sz="1800" spc="35" b="1">
                <a:latin typeface="Tahoma"/>
                <a:cs typeface="Tahoma"/>
              </a:rPr>
              <a:t>v</a:t>
            </a:r>
            <a:r>
              <a:rPr dirty="0" sz="1800" spc="-140" b="1">
                <a:latin typeface="Tahoma"/>
                <a:cs typeface="Tahoma"/>
              </a:rPr>
              <a:t> </a:t>
            </a:r>
            <a:r>
              <a:rPr dirty="0" sz="1800" spc="-65" b="1">
                <a:latin typeface="Tahoma"/>
                <a:cs typeface="Tahoma"/>
              </a:rPr>
              <a:t>T</a:t>
            </a:r>
            <a:r>
              <a:rPr dirty="0" sz="1800" spc="-30" b="1">
                <a:latin typeface="Tahoma"/>
                <a:cs typeface="Tahoma"/>
              </a:rPr>
              <a:t>oo</a:t>
            </a:r>
            <a:r>
              <a:rPr dirty="0" sz="1800" spc="-80" b="1">
                <a:latin typeface="Tahoma"/>
                <a:cs typeface="Tahoma"/>
              </a:rPr>
              <a:t>l</a:t>
            </a:r>
            <a:r>
              <a:rPr dirty="0" sz="1800" spc="80" b="1">
                <a:latin typeface="Tahoma"/>
                <a:cs typeface="Tahoma"/>
              </a:rPr>
              <a:t>s</a:t>
            </a:r>
            <a:r>
              <a:rPr dirty="0" sz="1800" spc="-140" b="1">
                <a:latin typeface="Tahoma"/>
                <a:cs typeface="Tahoma"/>
              </a:rPr>
              <a:t> </a:t>
            </a:r>
            <a:r>
              <a:rPr dirty="0" sz="1800" spc="-30" b="1">
                <a:latin typeface="Tahoma"/>
                <a:cs typeface="Tahoma"/>
              </a:rPr>
              <a:t>o</a:t>
            </a:r>
            <a:r>
              <a:rPr dirty="0" sz="1800" spc="-35" b="1">
                <a:latin typeface="Tahoma"/>
                <a:cs typeface="Tahoma"/>
              </a:rPr>
              <a:t>n</a:t>
            </a:r>
            <a:r>
              <a:rPr dirty="0" sz="1800" spc="-140" b="1">
                <a:latin typeface="Tahoma"/>
                <a:cs typeface="Tahoma"/>
              </a:rPr>
              <a:t> </a:t>
            </a:r>
            <a:r>
              <a:rPr dirty="0" sz="1800" spc="-55" b="1">
                <a:latin typeface="Tahoma"/>
                <a:cs typeface="Tahoma"/>
              </a:rPr>
              <a:t>e</a:t>
            </a:r>
            <a:r>
              <a:rPr dirty="0" sz="1800" spc="-20" b="1">
                <a:latin typeface="Tahoma"/>
                <a:cs typeface="Tahoma"/>
              </a:rPr>
              <a:t>v</a:t>
            </a:r>
            <a:r>
              <a:rPr dirty="0" sz="1800" spc="-20" b="1">
                <a:latin typeface="Tahoma"/>
                <a:cs typeface="Tahoma"/>
              </a:rPr>
              <a:t>e</a:t>
            </a:r>
            <a:r>
              <a:rPr dirty="0" sz="1800" spc="-40" b="1">
                <a:latin typeface="Tahoma"/>
                <a:cs typeface="Tahoma"/>
              </a:rPr>
              <a:t>r</a:t>
            </a:r>
            <a:r>
              <a:rPr dirty="0" sz="1800" spc="45" b="1">
                <a:latin typeface="Tahoma"/>
                <a:cs typeface="Tahoma"/>
              </a:rPr>
              <a:t>y</a:t>
            </a:r>
            <a:r>
              <a:rPr dirty="0" sz="1800" spc="-140" b="1">
                <a:latin typeface="Tahoma"/>
                <a:cs typeface="Tahoma"/>
              </a:rPr>
              <a:t> </a:t>
            </a:r>
            <a:r>
              <a:rPr dirty="0" sz="1800" spc="-55" b="1">
                <a:latin typeface="Tahoma"/>
                <a:cs typeface="Tahoma"/>
              </a:rPr>
              <a:t>n</a:t>
            </a:r>
            <a:r>
              <a:rPr dirty="0" sz="1800" spc="-45" b="1">
                <a:latin typeface="Tahoma"/>
                <a:cs typeface="Tahoma"/>
              </a:rPr>
              <a:t>e</a:t>
            </a:r>
            <a:r>
              <a:rPr dirty="0" sz="1800" spc="-75" b="1">
                <a:latin typeface="Tahoma"/>
                <a:cs typeface="Tahoma"/>
              </a:rPr>
              <a:t>w</a:t>
            </a:r>
            <a:r>
              <a:rPr dirty="0" sz="1800" spc="-140" b="1">
                <a:latin typeface="Tahoma"/>
                <a:cs typeface="Tahoma"/>
              </a:rPr>
              <a:t> </a:t>
            </a:r>
            <a:r>
              <a:rPr dirty="0" sz="1800" spc="-100" b="1">
                <a:latin typeface="Tahoma"/>
                <a:cs typeface="Tahoma"/>
              </a:rPr>
              <a:t>t</a:t>
            </a:r>
            <a:r>
              <a:rPr dirty="0" sz="1800" spc="-55" b="1">
                <a:latin typeface="Tahoma"/>
                <a:cs typeface="Tahoma"/>
              </a:rPr>
              <a:t>a</a:t>
            </a:r>
            <a:r>
              <a:rPr dirty="0" sz="1800" spc="-5" b="1">
                <a:latin typeface="Tahoma"/>
                <a:cs typeface="Tahoma"/>
              </a:rPr>
              <a:t>b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200" spc="130">
                <a:latin typeface="SimSun-ExtB"/>
                <a:cs typeface="SimSun-ExtB"/>
              </a:rPr>
              <a:t>Run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5">
                <a:latin typeface="SimSun-ExtB"/>
                <a:cs typeface="SimSun-ExtB"/>
              </a:rPr>
              <a:t>Chrome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from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00">
                <a:latin typeface="SimSun-ExtB"/>
                <a:cs typeface="SimSun-ExtB"/>
              </a:rPr>
              <a:t>command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line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pass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75">
                <a:latin typeface="SimSun-ExtB"/>
                <a:cs typeface="SimSun-ExtB"/>
              </a:rPr>
              <a:t> </a:t>
            </a:r>
            <a:r>
              <a:rPr dirty="0" baseline="3472" sz="1200" spc="15">
                <a:solidFill>
                  <a:srgbClr val="EB5757"/>
                </a:solidFill>
                <a:latin typeface="Courier New"/>
                <a:cs typeface="Courier New"/>
              </a:rPr>
              <a:t>--auto-open-devtools-for-tabs</a:t>
            </a:r>
            <a:r>
              <a:rPr dirty="0" baseline="3472" sz="1200" spc="284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flag: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035"/>
              </a:spcBef>
            </a:pPr>
            <a:r>
              <a:rPr dirty="0" sz="1200" spc="-425">
                <a:latin typeface="SimSun-ExtB"/>
                <a:cs typeface="SimSun-ExtB"/>
              </a:rPr>
              <a:t>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Quit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</a:t>
            </a:r>
            <a:r>
              <a:rPr dirty="0" sz="1200" spc="70">
                <a:latin typeface="SimSun-ExtB"/>
                <a:cs typeface="SimSun-ExtB"/>
              </a:rPr>
              <a:t>n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running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Ch</a:t>
            </a:r>
            <a:r>
              <a:rPr dirty="0" sz="1200" spc="55">
                <a:latin typeface="SimSun-ExtB"/>
                <a:cs typeface="SimSun-ExtB"/>
              </a:rPr>
              <a:t>r</a:t>
            </a:r>
            <a:r>
              <a:rPr dirty="0" sz="1200" spc="220">
                <a:latin typeface="SimSun-ExtB"/>
                <a:cs typeface="SimSun-ExtB"/>
              </a:rPr>
              <a:t>ome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ins</a:t>
            </a:r>
            <a:r>
              <a:rPr dirty="0" sz="1200" spc="-90">
                <a:latin typeface="SimSun-ExtB"/>
                <a:cs typeface="SimSun-ExtB"/>
              </a:rPr>
              <a:t>t</a:t>
            </a:r>
            <a:r>
              <a:rPr dirty="0" sz="1200" spc="20">
                <a:latin typeface="SimSun-ExtB"/>
                <a:cs typeface="SimSun-ExtB"/>
              </a:rPr>
              <a:t>ance.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960"/>
              </a:spcBef>
            </a:pPr>
            <a:r>
              <a:rPr dirty="0" sz="1200" spc="-25" b="1">
                <a:latin typeface="Tahoma"/>
                <a:cs typeface="Tahoma"/>
              </a:rPr>
              <a:t>K</a:t>
            </a:r>
            <a:r>
              <a:rPr dirty="0" sz="1200" spc="-25" b="1">
                <a:latin typeface="Tahoma"/>
                <a:cs typeface="Tahoma"/>
              </a:rPr>
              <a:t>e</a:t>
            </a:r>
            <a:r>
              <a:rPr dirty="0" sz="1200" spc="30" b="1">
                <a:latin typeface="Tahoma"/>
                <a:cs typeface="Tahoma"/>
              </a:rPr>
              <a:t>y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point: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>
                <a:latin typeface="SimSun-ExtB"/>
                <a:cs typeface="SimSun-ExtB"/>
              </a:rPr>
              <a:t>This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flag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5">
                <a:latin typeface="SimSun-ExtB"/>
                <a:cs typeface="SimSun-ExtB"/>
              </a:rPr>
              <a:t>w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>
                <a:latin typeface="SimSun-ExtB"/>
                <a:cs typeface="SimSun-ExtB"/>
              </a:rPr>
              <a:t>r</a:t>
            </a:r>
            <a:r>
              <a:rPr dirty="0" sz="1200" spc="45">
                <a:latin typeface="SimSun-ExtB"/>
                <a:cs typeface="SimSun-ExtB"/>
              </a:rPr>
              <a:t>ks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on</a:t>
            </a:r>
            <a:r>
              <a:rPr dirty="0" sz="1200" spc="-25">
                <a:latin typeface="SimSun-ExtB"/>
                <a:cs typeface="SimSun-ExtB"/>
              </a:rPr>
              <a:t>l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endParaRPr sz="1200">
              <a:latin typeface="SimSun-ExtB"/>
              <a:cs typeface="SimSun-ExtB"/>
            </a:endParaRPr>
          </a:p>
          <a:p>
            <a:pPr marL="286385" marR="377190">
              <a:lnSpc>
                <a:spcPct val="125000"/>
              </a:lnSpc>
            </a:pPr>
            <a:r>
              <a:rPr dirty="0" sz="1200" spc="-160">
                <a:latin typeface="SimSun-ExtB"/>
                <a:cs typeface="SimSun-ExtB"/>
              </a:rPr>
              <a:t>first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5">
                <a:latin typeface="SimSun-ExtB"/>
                <a:cs typeface="SimSun-ExtB"/>
              </a:rPr>
              <a:t>Chrome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instance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open.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20">
                <a:latin typeface="SimSun-ExtB"/>
                <a:cs typeface="SimSun-ExtB"/>
              </a:rPr>
              <a:t>If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60">
                <a:latin typeface="SimSun-ExtB"/>
                <a:cs typeface="SimSun-ExtB"/>
              </a:rPr>
              <a:t>it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doesn't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work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you,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example, </a:t>
            </a:r>
            <a:r>
              <a:rPr dirty="0" sz="1200" spc="4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Windows,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60">
                <a:latin typeface="SimSun-ExtB"/>
                <a:cs typeface="SimSun-ExtB"/>
              </a:rPr>
              <a:t>make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sure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end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any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residing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45">
                <a:latin typeface="SimSun-ExtB"/>
                <a:cs typeface="SimSun-ExtB"/>
              </a:rPr>
              <a:t>Chrome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processes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from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T</a:t>
            </a:r>
            <a:r>
              <a:rPr dirty="0" sz="1200" spc="55">
                <a:latin typeface="SimSun-ExtB"/>
                <a:cs typeface="SimSun-ExtB"/>
              </a:rPr>
              <a:t>ask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Manage</a:t>
            </a:r>
            <a:r>
              <a:rPr dirty="0" sz="1200" spc="40">
                <a:latin typeface="SimSun-ExtB"/>
                <a:cs typeface="SimSun-ExtB"/>
              </a:rPr>
              <a:t>r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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Run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y</a:t>
            </a:r>
            <a:r>
              <a:rPr dirty="0" sz="1200" spc="25">
                <a:latin typeface="SimSun-ExtB"/>
                <a:cs typeface="SimSun-ExtB"/>
              </a:rPr>
              <a:t>our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80">
                <a:latin typeface="SimSun-ExtB"/>
                <a:cs typeface="SimSun-ExtB"/>
              </a:rPr>
              <a:t>f</a:t>
            </a:r>
            <a:r>
              <a:rPr dirty="0" sz="1200" spc="50">
                <a:latin typeface="SimSun-ExtB"/>
                <a:cs typeface="SimSun-ExtB"/>
              </a:rPr>
              <a:t>a</a:t>
            </a:r>
            <a:r>
              <a:rPr dirty="0" sz="1200" spc="45">
                <a:latin typeface="SimSun-ExtB"/>
                <a:cs typeface="SimSun-ExtB"/>
              </a:rPr>
              <a:t>v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>
                <a:latin typeface="SimSun-ExtB"/>
                <a:cs typeface="SimSun-ExtB"/>
              </a:rPr>
              <a:t>r</a:t>
            </a:r>
            <a:r>
              <a:rPr dirty="0" sz="1200" spc="-260">
                <a:latin typeface="SimSun-ExtB"/>
                <a:cs typeface="SimSun-ExtB"/>
              </a:rPr>
              <a:t>i</a:t>
            </a:r>
            <a:r>
              <a:rPr dirty="0" sz="1200" spc="-275">
                <a:latin typeface="SimSun-ExtB"/>
                <a:cs typeface="SimSun-ExtB"/>
              </a:rPr>
              <a:t>t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-25">
                <a:latin typeface="SimSun-ExtB"/>
                <a:cs typeface="SimSun-ExtB"/>
              </a:rPr>
              <a:t>e</a:t>
            </a:r>
            <a:r>
              <a:rPr dirty="0" sz="1200" spc="-10">
                <a:latin typeface="SimSun-ExtB"/>
                <a:cs typeface="SimSun-ExtB"/>
              </a:rPr>
              <a:t>r</a:t>
            </a:r>
            <a:r>
              <a:rPr dirty="0" sz="1200">
                <a:latin typeface="SimSun-ExtB"/>
                <a:cs typeface="SimSun-ExtB"/>
              </a:rPr>
              <a:t>minal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0">
                <a:latin typeface="SimSun-ExtB"/>
                <a:cs typeface="SimSun-ExtB"/>
              </a:rPr>
              <a:t>command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line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appli</a:t>
            </a:r>
            <a:r>
              <a:rPr dirty="0" sz="1200" spc="-25">
                <a:latin typeface="SimSun-ExtB"/>
                <a:cs typeface="SimSun-ExtB"/>
              </a:rPr>
              <a:t>c</a:t>
            </a:r>
            <a:r>
              <a:rPr dirty="0" sz="1200" spc="-80">
                <a:latin typeface="SimSun-ExtB"/>
                <a:cs typeface="SimSun-ExtB"/>
              </a:rPr>
              <a:t>ation.</a:t>
            </a:r>
            <a:endParaRPr sz="1200">
              <a:latin typeface="SimSun-ExtB"/>
              <a:cs typeface="SimSun-ExtB"/>
            </a:endParaRPr>
          </a:p>
          <a:p>
            <a:pPr marL="286385" marR="855980" indent="-211454">
              <a:lnSpc>
                <a:spcPts val="2550"/>
              </a:lnSpc>
              <a:spcBef>
                <a:spcPts val="25"/>
              </a:spcBef>
            </a:pPr>
            <a:r>
              <a:rPr dirty="0" sz="1200" spc="-650">
                <a:latin typeface="SimSun-ExtB"/>
                <a:cs typeface="SimSun-ExtB"/>
              </a:rPr>
              <a:t>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Depending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operating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system,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run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following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5">
                <a:latin typeface="SimSun-ExtB"/>
                <a:cs typeface="SimSun-ExtB"/>
              </a:rPr>
              <a:t>command: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macOS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9649" y="64865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0624" y="6438898"/>
            <a:ext cx="3867150" cy="161925"/>
          </a:xfrm>
          <a:custGeom>
            <a:avLst/>
            <a:gdLst/>
            <a:ahLst/>
            <a:cxnLst/>
            <a:rect l="l" t="t" r="r" b="b"/>
            <a:pathLst>
              <a:path w="3867150" h="161925">
                <a:moveTo>
                  <a:pt x="3842363" y="161923"/>
                </a:moveTo>
                <a:lnTo>
                  <a:pt x="24785" y="161923"/>
                </a:lnTo>
                <a:lnTo>
                  <a:pt x="21140" y="161194"/>
                </a:lnTo>
                <a:lnTo>
                  <a:pt x="0" y="137138"/>
                </a:lnTo>
                <a:lnTo>
                  <a:pt x="0" y="133349"/>
                </a:lnTo>
                <a:lnTo>
                  <a:pt x="0" y="24785"/>
                </a:lnTo>
                <a:lnTo>
                  <a:pt x="24785" y="0"/>
                </a:lnTo>
                <a:lnTo>
                  <a:pt x="3842363" y="0"/>
                </a:lnTo>
                <a:lnTo>
                  <a:pt x="3867149" y="24785"/>
                </a:lnTo>
                <a:lnTo>
                  <a:pt x="3867149" y="137138"/>
                </a:lnTo>
                <a:lnTo>
                  <a:pt x="3846008" y="161194"/>
                </a:lnTo>
                <a:lnTo>
                  <a:pt x="3842363" y="161923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9649" y="680084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9649" y="712469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90624" y="7086599"/>
            <a:ext cx="2733675" cy="152400"/>
          </a:xfrm>
          <a:custGeom>
            <a:avLst/>
            <a:gdLst/>
            <a:ahLst/>
            <a:cxnLst/>
            <a:rect l="l" t="t" r="r" b="b"/>
            <a:pathLst>
              <a:path w="2733675" h="152400">
                <a:moveTo>
                  <a:pt x="2708888" y="152398"/>
                </a:moveTo>
                <a:lnTo>
                  <a:pt x="24785" y="152398"/>
                </a:lnTo>
                <a:lnTo>
                  <a:pt x="21140" y="151672"/>
                </a:lnTo>
                <a:lnTo>
                  <a:pt x="0" y="127613"/>
                </a:lnTo>
                <a:lnTo>
                  <a:pt x="0" y="123824"/>
                </a:lnTo>
                <a:lnTo>
                  <a:pt x="0" y="24786"/>
                </a:lnTo>
                <a:lnTo>
                  <a:pt x="24785" y="0"/>
                </a:lnTo>
                <a:lnTo>
                  <a:pt x="2708888" y="0"/>
                </a:lnTo>
                <a:lnTo>
                  <a:pt x="2733674" y="24786"/>
                </a:lnTo>
                <a:lnTo>
                  <a:pt x="2733674" y="127613"/>
                </a:lnTo>
                <a:lnTo>
                  <a:pt x="2712533" y="151672"/>
                </a:lnTo>
                <a:lnTo>
                  <a:pt x="2708888" y="152398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9649" y="74390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9649" y="77628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3"/>
                </a:moveTo>
                <a:lnTo>
                  <a:pt x="20654" y="47623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2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8"/>
                </a:lnTo>
                <a:lnTo>
                  <a:pt x="26970" y="4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90624" y="7724773"/>
            <a:ext cx="2800350" cy="152400"/>
          </a:xfrm>
          <a:custGeom>
            <a:avLst/>
            <a:gdLst/>
            <a:ahLst/>
            <a:cxnLst/>
            <a:rect l="l" t="t" r="r" b="b"/>
            <a:pathLst>
              <a:path w="2800350" h="152400">
                <a:moveTo>
                  <a:pt x="2775564" y="152398"/>
                </a:moveTo>
                <a:lnTo>
                  <a:pt x="24785" y="152398"/>
                </a:lnTo>
                <a:lnTo>
                  <a:pt x="21140" y="151669"/>
                </a:lnTo>
                <a:lnTo>
                  <a:pt x="0" y="127613"/>
                </a:lnTo>
                <a:lnTo>
                  <a:pt x="0" y="123824"/>
                </a:lnTo>
                <a:lnTo>
                  <a:pt x="0" y="24785"/>
                </a:lnTo>
                <a:lnTo>
                  <a:pt x="24785" y="0"/>
                </a:lnTo>
                <a:lnTo>
                  <a:pt x="2775564" y="0"/>
                </a:lnTo>
                <a:lnTo>
                  <a:pt x="2800349" y="24785"/>
                </a:lnTo>
                <a:lnTo>
                  <a:pt x="2800349" y="127613"/>
                </a:lnTo>
                <a:lnTo>
                  <a:pt x="2779208" y="151669"/>
                </a:lnTo>
                <a:lnTo>
                  <a:pt x="2775564" y="152398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01700" y="6427658"/>
            <a:ext cx="5462905" cy="17691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28295">
              <a:lnSpc>
                <a:spcPct val="100000"/>
              </a:lnSpc>
              <a:spcBef>
                <a:spcPts val="125"/>
              </a:spcBef>
            </a:pP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open</a:t>
            </a:r>
            <a:r>
              <a:rPr dirty="0" sz="800" spc="2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-a</a:t>
            </a:r>
            <a:r>
              <a:rPr dirty="0" sz="800" spc="2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"Google</a:t>
            </a:r>
            <a:r>
              <a:rPr dirty="0" sz="800" spc="2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Chrome"</a:t>
            </a:r>
            <a:r>
              <a:rPr dirty="0" sz="800" spc="2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--args</a:t>
            </a:r>
            <a:r>
              <a:rPr dirty="0" sz="800" spc="2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--auto-open-devtools-for-tabs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</a:pPr>
            <a:r>
              <a:rPr dirty="0" sz="1200" spc="95">
                <a:latin typeface="SimSun-ExtB"/>
                <a:cs typeface="SimSun-ExtB"/>
              </a:rPr>
              <a:t>Windows: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SimSun-ExtB"/>
              <a:cs typeface="SimSun-ExtB"/>
            </a:endParaRPr>
          </a:p>
          <a:p>
            <a:pPr marL="328295">
              <a:lnSpc>
                <a:spcPct val="100000"/>
              </a:lnSpc>
            </a:pP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start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chrome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--auto-open-devtools-for-tabs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</a:pPr>
            <a:r>
              <a:rPr dirty="0" sz="1200" spc="-40">
                <a:latin typeface="SimSun-ExtB"/>
                <a:cs typeface="SimSun-ExtB"/>
              </a:rPr>
              <a:t>Linux: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SimSun-ExtB"/>
              <a:cs typeface="SimSun-ExtB"/>
            </a:endParaRPr>
          </a:p>
          <a:p>
            <a:pPr marL="328295">
              <a:lnSpc>
                <a:spcPct val="100000"/>
              </a:lnSpc>
            </a:pP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google-chrome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--auto-open-devtools-for-tabs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135">
                <a:latin typeface="SimSun-ExtB"/>
                <a:cs typeface="SimSun-ExtB"/>
              </a:rPr>
              <a:t>Dev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will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automatically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open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every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85">
                <a:latin typeface="SimSun-ExtB"/>
                <a:cs typeface="SimSun-ExtB"/>
              </a:rPr>
              <a:t>new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tab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25">
                <a:latin typeface="SimSun-ExtB"/>
                <a:cs typeface="SimSun-ExtB"/>
              </a:rPr>
              <a:t>until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close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Chrome.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  <p:sp>
        <p:nvSpPr>
          <p:cNvPr id="14" name="object 14"/>
          <p:cNvSpPr txBox="1"/>
          <p:nvPr/>
        </p:nvSpPr>
        <p:spPr>
          <a:xfrm>
            <a:off x="901700" y="8474075"/>
            <a:ext cx="290131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135" b="1">
                <a:solidFill>
                  <a:srgbClr val="337DA8"/>
                </a:solidFill>
                <a:latin typeface="Tahoma"/>
                <a:cs typeface="Tahoma"/>
              </a:rPr>
              <a:t>C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u</a:t>
            </a:r>
            <a:r>
              <a:rPr dirty="0" sz="2250" spc="75" b="1">
                <a:solidFill>
                  <a:srgbClr val="337DA8"/>
                </a:solidFill>
                <a:latin typeface="Tahoma"/>
                <a:cs typeface="Tahoma"/>
              </a:rPr>
              <a:t>s</a:t>
            </a:r>
            <a:r>
              <a:rPr dirty="0" sz="2250" spc="-160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120" b="1">
                <a:solidFill>
                  <a:srgbClr val="337DA8"/>
                </a:solidFill>
                <a:latin typeface="Tahoma"/>
                <a:cs typeface="Tahoma"/>
              </a:rPr>
              <a:t>m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i</a:t>
            </a:r>
            <a:r>
              <a:rPr dirty="0" sz="2250" spc="35" b="1">
                <a:solidFill>
                  <a:srgbClr val="337DA8"/>
                </a:solidFill>
                <a:latin typeface="Tahoma"/>
                <a:cs typeface="Tahoma"/>
              </a:rPr>
              <a:t>z</a:t>
            </a:r>
            <a:r>
              <a:rPr dirty="0" sz="2250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105" b="1">
                <a:solidFill>
                  <a:srgbClr val="337DA8"/>
                </a:solidFill>
                <a:latin typeface="Tahoma"/>
                <a:cs typeface="Tahoma"/>
              </a:rPr>
              <a:t>D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45" b="1">
                <a:solidFill>
                  <a:srgbClr val="337DA8"/>
                </a:solidFill>
                <a:latin typeface="Tahoma"/>
                <a:cs typeface="Tahoma"/>
              </a:rPr>
              <a:t>v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80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oo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l</a:t>
            </a:r>
            <a:r>
              <a:rPr dirty="0" sz="2250" spc="100" b="1">
                <a:solidFill>
                  <a:srgbClr val="337DA8"/>
                </a:solidFill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4" y="914400"/>
            <a:ext cx="5667374" cy="44767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85874" y="804861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77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85874" y="83629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85874" y="868679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15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75841" y="5580379"/>
            <a:ext cx="5662930" cy="321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32715">
              <a:lnSpc>
                <a:spcPct val="125000"/>
              </a:lnSpc>
              <a:spcBef>
                <a:spcPts val="100"/>
              </a:spcBef>
            </a:pPr>
            <a:r>
              <a:rPr dirty="0" sz="1200" spc="2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repeat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visits,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browser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usually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serves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some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30">
                <a:latin typeface="SimSun-ExtB"/>
                <a:cs typeface="SimSun-ExtB"/>
              </a:rPr>
              <a:t>files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from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its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u="sng" sz="1200" spc="3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cache</a:t>
            </a:r>
            <a:r>
              <a:rPr dirty="0" sz="1200" spc="35">
                <a:latin typeface="SimSun-ExtB"/>
                <a:cs typeface="SimSun-ExtB"/>
              </a:rPr>
              <a:t>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which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speeds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up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100">
                <a:latin typeface="SimSun-ExtB"/>
                <a:cs typeface="SimSun-ExtB"/>
              </a:rPr>
              <a:t>age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l</a:t>
            </a:r>
            <a:r>
              <a:rPr dirty="0" sz="1200" spc="-85">
                <a:latin typeface="SimSun-ExtB"/>
                <a:cs typeface="SimSun-ExtB"/>
              </a:rPr>
              <a:t>o</a:t>
            </a:r>
            <a:r>
              <a:rPr dirty="0" sz="1200" spc="-20">
                <a:latin typeface="SimSun-ExtB"/>
                <a:cs typeface="SimSun-ExtB"/>
              </a:rPr>
              <a:t>ad.</a:t>
            </a:r>
            <a:endParaRPr sz="1200">
              <a:latin typeface="SimSun-ExtB"/>
              <a:cs typeface="SimSun-ExtB"/>
            </a:endParaRPr>
          </a:p>
          <a:p>
            <a:pPr marL="12700" marR="212725">
              <a:lnSpc>
                <a:spcPct val="125000"/>
              </a:lnSpc>
            </a:pPr>
            <a:r>
              <a:rPr dirty="0" sz="1200" spc="-15" b="1">
                <a:latin typeface="Tahoma"/>
                <a:cs typeface="Tahoma"/>
              </a:rPr>
              <a:t>Empty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20" b="1">
                <a:latin typeface="Tahoma"/>
                <a:cs typeface="Tahoma"/>
              </a:rPr>
              <a:t>Cache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15" b="1">
                <a:latin typeface="Tahoma"/>
                <a:cs typeface="Tahoma"/>
              </a:rPr>
              <a:t>And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Hard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Reload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forces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browser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go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network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85">
                <a:latin typeface="SimSun-ExtB"/>
                <a:cs typeface="SimSun-ExtB"/>
              </a:rPr>
              <a:t>all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resources.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helpful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when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want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see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95">
                <a:latin typeface="SimSun-ExtB"/>
                <a:cs typeface="SimSun-ExtB"/>
              </a:rPr>
              <a:t>how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first-time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10">
                <a:latin typeface="SimSun-ExtB"/>
                <a:cs typeface="SimSun-ExtB"/>
              </a:rPr>
              <a:t>visitor</a:t>
            </a:r>
            <a:endParaRPr sz="1200">
              <a:latin typeface="SimSun-ExtB"/>
              <a:cs typeface="SimSun-ExtB"/>
            </a:endParaRPr>
          </a:p>
          <a:p>
            <a:pPr marL="12700" marR="4225290">
              <a:lnSpc>
                <a:spcPct val="125000"/>
              </a:lnSpc>
            </a:pPr>
            <a:r>
              <a:rPr dirty="0" sz="1200" spc="65">
                <a:latin typeface="SimSun-ExtB"/>
                <a:cs typeface="SimSun-ExtB"/>
              </a:rPr>
              <a:t>e</a:t>
            </a:r>
            <a:r>
              <a:rPr dirty="0" sz="1200" spc="35">
                <a:latin typeface="SimSun-ExtB"/>
                <a:cs typeface="SimSun-ExtB"/>
              </a:rPr>
              <a:t>xpe</a:t>
            </a:r>
            <a:r>
              <a:rPr dirty="0" sz="1200" spc="50">
                <a:latin typeface="SimSun-ExtB"/>
                <a:cs typeface="SimSun-ExtB"/>
              </a:rPr>
              <a:t>r</a:t>
            </a:r>
            <a:r>
              <a:rPr dirty="0" sz="1200" spc="15">
                <a:latin typeface="SimSun-ExtB"/>
                <a:cs typeface="SimSun-ExtB"/>
              </a:rPr>
              <a:t>iences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100">
                <a:latin typeface="SimSun-ExtB"/>
                <a:cs typeface="SimSun-ExtB"/>
              </a:rPr>
              <a:t>age  </a:t>
            </a:r>
            <a:r>
              <a:rPr dirty="0" sz="1200" spc="-50">
                <a:latin typeface="SimSun-ExtB"/>
                <a:cs typeface="SimSun-ExtB"/>
              </a:rPr>
              <a:t>load.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50" spc="135" b="1">
                <a:solidFill>
                  <a:srgbClr val="337DA8"/>
                </a:solidFill>
                <a:latin typeface="Tahoma"/>
                <a:cs typeface="Tahoma"/>
              </a:rPr>
              <a:t>C</a:t>
            </a:r>
            <a:r>
              <a:rPr dirty="0" sz="2250" spc="-70" b="1">
                <a:solidFill>
                  <a:srgbClr val="337DA8"/>
                </a:solidFill>
                <a:latin typeface="Tahoma"/>
                <a:cs typeface="Tahoma"/>
              </a:rPr>
              <a:t>a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p</a:t>
            </a:r>
            <a:r>
              <a:rPr dirty="0" sz="2250" spc="-140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u</a:t>
            </a:r>
            <a:r>
              <a:rPr dirty="0" sz="2250" spc="-140" b="1">
                <a:solidFill>
                  <a:srgbClr val="337DA8"/>
                </a:solidFill>
                <a:latin typeface="Tahoma"/>
                <a:cs typeface="Tahoma"/>
              </a:rPr>
              <a:t>r</a:t>
            </a:r>
            <a:r>
              <a:rPr dirty="0" sz="2250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75" b="1">
                <a:solidFill>
                  <a:srgbClr val="337DA8"/>
                </a:solidFill>
                <a:latin typeface="Tahoma"/>
                <a:cs typeface="Tahoma"/>
              </a:rPr>
              <a:t>s</a:t>
            </a:r>
            <a:r>
              <a:rPr dirty="0" sz="2250" spc="110" b="1">
                <a:solidFill>
                  <a:srgbClr val="337DA8"/>
                </a:solidFill>
                <a:latin typeface="Tahoma"/>
                <a:cs typeface="Tahoma"/>
              </a:rPr>
              <a:t>c</a:t>
            </a:r>
            <a:r>
              <a:rPr dirty="0" sz="2250" spc="-140" b="1">
                <a:solidFill>
                  <a:srgbClr val="337DA8"/>
                </a:solidFill>
                <a:latin typeface="Tahoma"/>
                <a:cs typeface="Tahoma"/>
              </a:rPr>
              <a:t>r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ee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n</a:t>
            </a:r>
            <a:r>
              <a:rPr dirty="0" sz="2250" spc="75" b="1">
                <a:solidFill>
                  <a:srgbClr val="337DA8"/>
                </a:solidFill>
                <a:latin typeface="Tahoma"/>
                <a:cs typeface="Tahoma"/>
              </a:rPr>
              <a:t>s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h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155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100" b="1">
                <a:solidFill>
                  <a:srgbClr val="337DA8"/>
                </a:solidFill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975"/>
              </a:spcBef>
            </a:pP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Ne</a:t>
            </a:r>
            <a:r>
              <a:rPr dirty="0" sz="1200" b="1">
                <a:latin typeface="Tahoma"/>
                <a:cs typeface="Tahoma"/>
              </a:rPr>
              <a:t>t</a:t>
            </a:r>
            <a:r>
              <a:rPr dirty="0" sz="1200" spc="-70" b="1">
                <a:latin typeface="Tahoma"/>
                <a:cs typeface="Tahoma"/>
              </a:rPr>
              <a:t>w</a:t>
            </a:r>
            <a:r>
              <a:rPr dirty="0" sz="1200" spc="-25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5" b="1">
                <a:latin typeface="Tahoma"/>
                <a:cs typeface="Tahoma"/>
              </a:rPr>
              <a:t>Se</a:t>
            </a:r>
            <a:r>
              <a:rPr dirty="0" sz="1200" spc="-55" b="1">
                <a:latin typeface="Tahoma"/>
                <a:cs typeface="Tahoma"/>
              </a:rPr>
              <a:t>t</a:t>
            </a:r>
            <a:r>
              <a:rPr dirty="0" sz="1200" spc="-15" b="1">
                <a:latin typeface="Tahoma"/>
                <a:cs typeface="Tahoma"/>
              </a:rPr>
              <a:t>tings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se</a:t>
            </a:r>
            <a:r>
              <a:rPr dirty="0" sz="1200" spc="-55">
                <a:latin typeface="SimSun-ExtB"/>
                <a:cs typeface="SimSun-ExtB"/>
              </a:rPr>
              <a:t>t</a:t>
            </a:r>
            <a:r>
              <a:rPr dirty="0" sz="1200" spc="-85">
                <a:latin typeface="SimSun-ExtB"/>
                <a:cs typeface="SimSun-ExtB"/>
              </a:rPr>
              <a:t>tings.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035"/>
              </a:spcBef>
            </a:pPr>
            <a:r>
              <a:rPr dirty="0" sz="1200" spc="35">
                <a:latin typeface="SimSun-ExtB"/>
                <a:cs typeface="SimSun-ExtB"/>
              </a:rPr>
              <a:t>Enable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b="1">
                <a:latin typeface="Tahoma"/>
                <a:cs typeface="Tahoma"/>
              </a:rPr>
              <a:t>Screenshots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check_box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checkbox.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45">
                <a:latin typeface="SimSun-ExtB"/>
                <a:cs typeface="SimSun-ExtB"/>
              </a:rPr>
              <a:t>Reload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page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again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using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 b="1">
                <a:latin typeface="Tahoma"/>
                <a:cs typeface="Tahoma"/>
              </a:rPr>
              <a:t>Empty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20" b="1">
                <a:latin typeface="Tahoma"/>
                <a:cs typeface="Tahoma"/>
              </a:rPr>
              <a:t>Cache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15" b="1">
                <a:latin typeface="Tahoma"/>
                <a:cs typeface="Tahoma"/>
              </a:rPr>
              <a:t>And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Hard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Reload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workflow.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5841" y="892175"/>
            <a:ext cx="3742054" cy="368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90"/>
              <a:t>I</a:t>
            </a:r>
            <a:r>
              <a:rPr dirty="0" spc="-90"/>
              <a:t>n</a:t>
            </a:r>
            <a:r>
              <a:rPr dirty="0" spc="50"/>
              <a:t>s</a:t>
            </a:r>
            <a:r>
              <a:rPr dirty="0" spc="-40"/>
              <a:t>p</a:t>
            </a:r>
            <a:r>
              <a:rPr dirty="0" spc="-35"/>
              <a:t>e</a:t>
            </a:r>
            <a:r>
              <a:rPr dirty="0" spc="95"/>
              <a:t>c</a:t>
            </a:r>
            <a:r>
              <a:rPr dirty="0" spc="-145"/>
              <a:t>t</a:t>
            </a:r>
            <a:r>
              <a:rPr dirty="0" spc="-140"/>
              <a:t> </a:t>
            </a:r>
            <a:r>
              <a:rPr dirty="0" spc="-55"/>
              <a:t>a</a:t>
            </a:r>
            <a:r>
              <a:rPr dirty="0" spc="-140"/>
              <a:t> </a:t>
            </a:r>
            <a:r>
              <a:rPr dirty="0" spc="-160"/>
              <a:t>r</a:t>
            </a:r>
            <a:r>
              <a:rPr dirty="0" spc="-35"/>
              <a:t>e</a:t>
            </a:r>
            <a:r>
              <a:rPr dirty="0" spc="50"/>
              <a:t>s</a:t>
            </a:r>
            <a:r>
              <a:rPr dirty="0" spc="-45"/>
              <a:t>o</a:t>
            </a:r>
            <a:r>
              <a:rPr dirty="0" spc="-90"/>
              <a:t>u</a:t>
            </a:r>
            <a:r>
              <a:rPr dirty="0" spc="-160"/>
              <a:t>r</a:t>
            </a:r>
            <a:r>
              <a:rPr dirty="0" spc="95"/>
              <a:t>c</a:t>
            </a:r>
            <a:r>
              <a:rPr dirty="0" spc="-75"/>
              <a:t>e</a:t>
            </a:r>
            <a:r>
              <a:rPr dirty="0" spc="75"/>
              <a:t>'</a:t>
            </a:r>
            <a:r>
              <a:rPr dirty="0" spc="75"/>
              <a:t>s</a:t>
            </a:r>
            <a:r>
              <a:rPr dirty="0" spc="-140"/>
              <a:t> </a:t>
            </a:r>
            <a:r>
              <a:rPr dirty="0" spc="-40"/>
              <a:t>d</a:t>
            </a:r>
            <a:r>
              <a:rPr dirty="0" spc="-35"/>
              <a:t>e</a:t>
            </a:r>
            <a:r>
              <a:rPr dirty="0" spc="-160"/>
              <a:t>t</a:t>
            </a:r>
            <a:r>
              <a:rPr dirty="0" spc="-80"/>
              <a:t>a</a:t>
            </a:r>
            <a:r>
              <a:rPr dirty="0" spc="-120"/>
              <a:t>il</a:t>
            </a:r>
            <a:r>
              <a:rPr dirty="0" spc="75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857374" y="1409690"/>
            <a:ext cx="1038225" cy="161925"/>
          </a:xfrm>
          <a:custGeom>
            <a:avLst/>
            <a:gdLst/>
            <a:ahLst/>
            <a:cxnLst/>
            <a:rect l="l" t="t" r="r" b="b"/>
            <a:pathLst>
              <a:path w="1038225" h="161925">
                <a:moveTo>
                  <a:pt x="1013439" y="161905"/>
                </a:moveTo>
                <a:lnTo>
                  <a:pt x="24785" y="161905"/>
                </a:lnTo>
                <a:lnTo>
                  <a:pt x="21140" y="161162"/>
                </a:lnTo>
                <a:lnTo>
                  <a:pt x="0" y="137121"/>
                </a:lnTo>
                <a:lnTo>
                  <a:pt x="0" y="133349"/>
                </a:lnTo>
                <a:lnTo>
                  <a:pt x="0" y="24784"/>
                </a:lnTo>
                <a:lnTo>
                  <a:pt x="24785" y="0"/>
                </a:lnTo>
                <a:lnTo>
                  <a:pt x="1013439" y="0"/>
                </a:lnTo>
                <a:lnTo>
                  <a:pt x="1038224" y="24784"/>
                </a:lnTo>
                <a:lnTo>
                  <a:pt x="1038224" y="137121"/>
                </a:lnTo>
                <a:lnTo>
                  <a:pt x="1017083" y="161162"/>
                </a:lnTo>
                <a:lnTo>
                  <a:pt x="1013439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38944" y="1313180"/>
            <a:ext cx="534606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3520" marR="5080" indent="-211454">
              <a:lnSpc>
                <a:spcPct val="125000"/>
              </a:lnSpc>
              <a:spcBef>
                <a:spcPts val="100"/>
              </a:spcBef>
            </a:pPr>
            <a:r>
              <a:rPr dirty="0" sz="1200" spc="-650">
                <a:latin typeface="SimSun-ExtB"/>
                <a:cs typeface="SimSun-ExtB"/>
              </a:rPr>
              <a:t>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70">
                <a:latin typeface="SimSun-ExtB"/>
                <a:cs typeface="SimSun-ExtB"/>
              </a:rPr>
              <a:t> </a:t>
            </a:r>
            <a:r>
              <a:rPr dirty="0" baseline="3472" sz="1200" spc="15">
                <a:solidFill>
                  <a:srgbClr val="EB5757"/>
                </a:solidFill>
                <a:latin typeface="Courier New"/>
                <a:cs typeface="Courier New"/>
              </a:rPr>
              <a:t>getstarted.html</a:t>
            </a:r>
            <a:r>
              <a:rPr dirty="0" baseline="3472" sz="1200" spc="-217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Headers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>
                <a:latin typeface="SimSun-ExtB"/>
                <a:cs typeface="SimSun-ExtB"/>
              </a:rPr>
              <a:t>tab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shown.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Use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this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tab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inspect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200">
                <a:latin typeface="SimSun-ExtB"/>
                <a:cs typeface="SimSun-ExtB"/>
              </a:rPr>
              <a:t>HTTP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h</a:t>
            </a:r>
            <a:r>
              <a:rPr dirty="0" sz="1200" spc="110">
                <a:latin typeface="SimSun-ExtB"/>
                <a:cs typeface="SimSun-ExtB"/>
              </a:rPr>
              <a:t>e</a:t>
            </a:r>
            <a:r>
              <a:rPr dirty="0" sz="1200" spc="-15">
                <a:latin typeface="SimSun-ExtB"/>
                <a:cs typeface="SimSun-ExtB"/>
              </a:rPr>
              <a:t>aders.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200" spc="-425">
                <a:latin typeface="SimSun-ExtB"/>
                <a:cs typeface="SimSun-ExtB"/>
              </a:rPr>
              <a:t>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P</a:t>
            </a:r>
            <a:r>
              <a:rPr dirty="0" sz="1200" spc="-50" b="1">
                <a:latin typeface="Tahoma"/>
                <a:cs typeface="Tahoma"/>
              </a:rPr>
              <a:t>r</a:t>
            </a:r>
            <a:r>
              <a:rPr dirty="0" sz="1200" spc="-25" b="1">
                <a:latin typeface="Tahoma"/>
                <a:cs typeface="Tahoma"/>
              </a:rPr>
              <a:t>e</a:t>
            </a:r>
            <a:r>
              <a:rPr dirty="0" sz="1200" spc="-5" b="1">
                <a:latin typeface="Tahoma"/>
                <a:cs typeface="Tahoma"/>
              </a:rPr>
              <a:t>vi</a:t>
            </a:r>
            <a:r>
              <a:rPr dirty="0" sz="1200" spc="-25" b="1">
                <a:latin typeface="Tahoma"/>
                <a:cs typeface="Tahoma"/>
              </a:rPr>
              <a:t>e</a:t>
            </a:r>
            <a:r>
              <a:rPr dirty="0" sz="1200" spc="-50" b="1">
                <a:latin typeface="Tahoma"/>
                <a:cs typeface="Tahoma"/>
              </a:rPr>
              <a:t>w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4">
                <a:latin typeface="SimSun-ExtB"/>
                <a:cs typeface="SimSun-ExtB"/>
              </a:rPr>
              <a:t>t</a:t>
            </a:r>
            <a:r>
              <a:rPr dirty="0" sz="1200" spc="100">
                <a:latin typeface="SimSun-ExtB"/>
                <a:cs typeface="SimSun-ExtB"/>
              </a:rPr>
              <a:t>ab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vi</a:t>
            </a:r>
            <a:r>
              <a:rPr dirty="0" sz="1200" spc="-75">
                <a:latin typeface="SimSun-ExtB"/>
                <a:cs typeface="SimSun-ExtB"/>
              </a:rPr>
              <a:t>e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b</a:t>
            </a:r>
            <a:r>
              <a:rPr dirty="0" sz="1200" spc="-30">
                <a:latin typeface="SimSun-ExtB"/>
                <a:cs typeface="SimSun-ExtB"/>
              </a:rPr>
              <a:t>asic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55">
                <a:latin typeface="SimSun-ExtB"/>
                <a:cs typeface="SimSun-ExtB"/>
              </a:rPr>
              <a:t>ende</a:t>
            </a:r>
            <a:r>
              <a:rPr dirty="0" sz="1200" spc="70">
                <a:latin typeface="SimSun-ExtB"/>
                <a:cs typeface="SimSun-ExtB"/>
              </a:rPr>
              <a:t>r</a:t>
            </a:r>
            <a:r>
              <a:rPr dirty="0" sz="1200" spc="-80">
                <a:latin typeface="SimSun-ExtB"/>
                <a:cs typeface="SimSun-ExtB"/>
              </a:rPr>
              <a:t>ing.</a:t>
            </a:r>
            <a:endParaRPr sz="1200">
              <a:latin typeface="SimSun-ExtB"/>
              <a:cs typeface="SimSun-ExtB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49" y="2352674"/>
            <a:ext cx="5391149" cy="45148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38944" y="7056754"/>
            <a:ext cx="5482590" cy="190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3520" marR="246379">
              <a:lnSpc>
                <a:spcPct val="125000"/>
              </a:lnSpc>
              <a:spcBef>
                <a:spcPts val="100"/>
              </a:spcBef>
            </a:pPr>
            <a:r>
              <a:rPr dirty="0" sz="1200">
                <a:latin typeface="SimSun-ExtB"/>
                <a:cs typeface="SimSun-ExtB"/>
              </a:rPr>
              <a:t>This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tab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helpful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when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API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returns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error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code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85">
                <a:latin typeface="SimSun-ExtB"/>
                <a:cs typeface="SimSun-ExtB"/>
              </a:rPr>
              <a:t>it's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-55">
                <a:latin typeface="SimSun-ExtB"/>
                <a:cs typeface="SimSun-ExtB"/>
              </a:rPr>
              <a:t>asier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100">
                <a:latin typeface="SimSun-ExtB"/>
                <a:cs typeface="SimSun-ExtB"/>
              </a:rPr>
              <a:t>ad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endParaRPr sz="1200">
              <a:latin typeface="SimSun-ExtB"/>
              <a:cs typeface="SimSun-ExtB"/>
            </a:endParaRPr>
          </a:p>
          <a:p>
            <a:pPr marL="223520">
              <a:lnSpc>
                <a:spcPct val="100000"/>
              </a:lnSpc>
              <a:spcBef>
                <a:spcPts val="360"/>
              </a:spcBef>
            </a:pPr>
            <a:r>
              <a:rPr dirty="0" sz="1200" spc="40">
                <a:latin typeface="SimSun-ExtB"/>
                <a:cs typeface="SimSun-ExtB"/>
              </a:rPr>
              <a:t>rendered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than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source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code,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when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inspecting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images.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200" spc="-425">
                <a:latin typeface="SimSun-ExtB"/>
                <a:cs typeface="SimSun-ExtB"/>
              </a:rPr>
              <a:t>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0" b="1">
                <a:latin typeface="Tahoma"/>
                <a:cs typeface="Tahoma"/>
              </a:rPr>
              <a:t>R</a:t>
            </a:r>
            <a:r>
              <a:rPr dirty="0" sz="1200" spc="10" b="1">
                <a:latin typeface="Tahoma"/>
                <a:cs typeface="Tahoma"/>
              </a:rPr>
              <a:t>esponse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4">
                <a:latin typeface="SimSun-ExtB"/>
                <a:cs typeface="SimSun-ExtB"/>
              </a:rPr>
              <a:t>t</a:t>
            </a:r>
            <a:r>
              <a:rPr dirty="0" sz="1200" spc="100">
                <a:latin typeface="SimSun-ExtB"/>
                <a:cs typeface="SimSun-ExtB"/>
              </a:rPr>
              <a:t>ab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vi</a:t>
            </a:r>
            <a:r>
              <a:rPr dirty="0" sz="1200" spc="-75">
                <a:latin typeface="SimSun-ExtB"/>
                <a:cs typeface="SimSun-ExtB"/>
              </a:rPr>
              <a:t>e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4">
                <a:latin typeface="SimSun-ExtB"/>
                <a:cs typeface="SimSun-ExtB"/>
              </a:rPr>
              <a:t>HTML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sou</a:t>
            </a:r>
            <a:r>
              <a:rPr dirty="0" sz="1200" spc="5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code.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1200" spc="-650">
                <a:latin typeface="SimSun-ExtB"/>
                <a:cs typeface="SimSun-ExtB"/>
              </a:rPr>
              <a:t></a:t>
            </a:r>
            <a:r>
              <a:rPr dirty="0" sz="1200" spc="-40">
                <a:latin typeface="SimSun-ExtB"/>
                <a:cs typeface="SimSun-ExtB"/>
              </a:rPr>
              <a:t> 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 b="1">
                <a:latin typeface="Tahoma"/>
                <a:cs typeface="Tahoma"/>
              </a:rPr>
              <a:t>Initiator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>
                <a:latin typeface="SimSun-ExtB"/>
                <a:cs typeface="SimSun-ExtB"/>
              </a:rPr>
              <a:t>tab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view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tree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70">
                <a:latin typeface="SimSun-ExtB"/>
                <a:cs typeface="SimSun-ExtB"/>
              </a:rPr>
              <a:t>maps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request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35">
                <a:latin typeface="SimSun-ExtB"/>
                <a:cs typeface="SimSun-ExtB"/>
              </a:rPr>
              <a:t>initiator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chain.</a:t>
            </a:r>
            <a:endParaRPr sz="1200">
              <a:latin typeface="SimSun-ExtB"/>
              <a:cs typeface="SimSun-ExtB"/>
            </a:endParaRPr>
          </a:p>
          <a:p>
            <a:pPr marL="223520" marR="62230" indent="-211454">
              <a:lnSpc>
                <a:spcPct val="125000"/>
              </a:lnSpc>
              <a:spcBef>
                <a:spcPts val="750"/>
              </a:spcBef>
            </a:pPr>
            <a:r>
              <a:rPr dirty="0" sz="1200" spc="-650">
                <a:latin typeface="SimSun-ExtB"/>
                <a:cs typeface="SimSun-ExtB"/>
              </a:rPr>
              <a:t></a:t>
            </a:r>
            <a:r>
              <a:rPr dirty="0" sz="1200" spc="-40">
                <a:latin typeface="SimSun-ExtB"/>
                <a:cs typeface="SimSun-ExtB"/>
              </a:rPr>
              <a:t> Click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 b="1">
                <a:latin typeface="Tahoma"/>
                <a:cs typeface="Tahoma"/>
              </a:rPr>
              <a:t>Timing </a:t>
            </a:r>
            <a:r>
              <a:rPr dirty="0" sz="1200">
                <a:latin typeface="SimSun-ExtB"/>
                <a:cs typeface="SimSun-ExtB"/>
              </a:rPr>
              <a:t>tab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view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breakdown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network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activity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this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resource.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8944" y="920750"/>
            <a:ext cx="3509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25">
                <a:latin typeface="SimSun-ExtB"/>
                <a:cs typeface="SimSun-ExtB"/>
              </a:rPr>
              <a:t>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 b="1">
                <a:latin typeface="Tahoma"/>
                <a:cs typeface="Tahoma"/>
              </a:rPr>
              <a:t>Close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215">
                <a:latin typeface="SimSun-ExtB"/>
                <a:cs typeface="SimSun-ExtB"/>
              </a:rPr>
              <a:t>X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vi</a:t>
            </a:r>
            <a:r>
              <a:rPr dirty="0" sz="1200" spc="-75">
                <a:latin typeface="SimSun-ExtB"/>
                <a:cs typeface="SimSun-ExtB"/>
              </a:rPr>
              <a:t>e</a:t>
            </a:r>
            <a:r>
              <a:rPr dirty="0" sz="1200" spc="380">
                <a:latin typeface="SimSun-ExtB"/>
                <a:cs typeface="SimSun-ExtB"/>
              </a:rPr>
              <a:t>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Ne</a:t>
            </a:r>
            <a:r>
              <a:rPr dirty="0" sz="1200" b="1">
                <a:latin typeface="Tahoma"/>
                <a:cs typeface="Tahoma"/>
              </a:rPr>
              <a:t>t</a:t>
            </a:r>
            <a:r>
              <a:rPr dirty="0" sz="1200" spc="-70" b="1">
                <a:latin typeface="Tahoma"/>
                <a:cs typeface="Tahoma"/>
              </a:rPr>
              <a:t>w</a:t>
            </a:r>
            <a:r>
              <a:rPr dirty="0" sz="1200" spc="-25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Log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again.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5841" y="1406525"/>
            <a:ext cx="2062480" cy="368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B</a:t>
            </a:r>
            <a:r>
              <a:rPr dirty="0" spc="-95"/>
              <a:t>l</a:t>
            </a:r>
            <a:r>
              <a:rPr dirty="0" spc="-35"/>
              <a:t>o</a:t>
            </a:r>
            <a:r>
              <a:rPr dirty="0" spc="110"/>
              <a:t>c</a:t>
            </a:r>
            <a:r>
              <a:rPr dirty="0" spc="-55"/>
              <a:t>k</a:t>
            </a:r>
            <a:r>
              <a:rPr dirty="0" spc="-175"/>
              <a:t> </a:t>
            </a:r>
            <a:r>
              <a:rPr dirty="0" spc="-140"/>
              <a:t>r</a:t>
            </a:r>
            <a:r>
              <a:rPr dirty="0" spc="-25"/>
              <a:t>e</a:t>
            </a:r>
            <a:r>
              <a:rPr dirty="0" spc="-25"/>
              <a:t>q</a:t>
            </a:r>
            <a:r>
              <a:rPr dirty="0" spc="-65"/>
              <a:t>u</a:t>
            </a:r>
            <a:r>
              <a:rPr dirty="0" spc="-25"/>
              <a:t>e</a:t>
            </a:r>
            <a:r>
              <a:rPr dirty="0" spc="75"/>
              <a:t>s</a:t>
            </a:r>
            <a:r>
              <a:rPr dirty="0" spc="-155"/>
              <a:t>t</a:t>
            </a:r>
            <a:r>
              <a:rPr dirty="0" spc="10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5841" y="1968500"/>
            <a:ext cx="5617210" cy="1598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 b="1">
                <a:latin typeface="Tahoma"/>
                <a:cs typeface="Tahoma"/>
              </a:rPr>
              <a:t>B</a:t>
            </a:r>
            <a:r>
              <a:rPr dirty="0" sz="1800" spc="-95" b="1">
                <a:latin typeface="Tahoma"/>
                <a:cs typeface="Tahoma"/>
              </a:rPr>
              <a:t>l</a:t>
            </a:r>
            <a:r>
              <a:rPr dirty="0" sz="1800" spc="-35" b="1">
                <a:latin typeface="Tahoma"/>
                <a:cs typeface="Tahoma"/>
              </a:rPr>
              <a:t>o</a:t>
            </a:r>
            <a:r>
              <a:rPr dirty="0" sz="1800" spc="75" b="1">
                <a:latin typeface="Tahoma"/>
                <a:cs typeface="Tahoma"/>
              </a:rPr>
              <a:t>c</a:t>
            </a:r>
            <a:r>
              <a:rPr dirty="0" sz="1800" spc="-60" b="1">
                <a:latin typeface="Tahoma"/>
                <a:cs typeface="Tahoma"/>
              </a:rPr>
              <a:t>k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130" b="1">
                <a:latin typeface="Tahoma"/>
                <a:cs typeface="Tahoma"/>
              </a:rPr>
              <a:t>r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30" b="1">
                <a:latin typeface="Tahoma"/>
                <a:cs typeface="Tahoma"/>
              </a:rPr>
              <a:t>q</a:t>
            </a:r>
            <a:r>
              <a:rPr dirty="0" sz="1800" spc="-75" b="1">
                <a:latin typeface="Tahoma"/>
                <a:cs typeface="Tahoma"/>
              </a:rPr>
              <a:t>u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40" b="1">
                <a:latin typeface="Tahoma"/>
                <a:cs typeface="Tahoma"/>
              </a:rPr>
              <a:t>s</a:t>
            </a:r>
            <a:r>
              <a:rPr dirty="0" sz="1800" spc="-150" b="1">
                <a:latin typeface="Tahoma"/>
                <a:cs typeface="Tahoma"/>
              </a:rPr>
              <a:t>t</a:t>
            </a:r>
            <a:r>
              <a:rPr dirty="0" sz="1800" spc="60" b="1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12700" marR="620395">
              <a:lnSpc>
                <a:spcPct val="125000"/>
              </a:lnSpc>
              <a:spcBef>
                <a:spcPts val="555"/>
              </a:spcBef>
            </a:pPr>
            <a:r>
              <a:rPr dirty="0" sz="1200" spc="254">
                <a:latin typeface="SimSun-ExtB"/>
                <a:cs typeface="SimSun-ExtB"/>
              </a:rPr>
              <a:t>How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does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page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look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behave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when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some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its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resources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aren't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a</a:t>
            </a:r>
            <a:r>
              <a:rPr dirty="0" sz="1200" spc="60">
                <a:latin typeface="SimSun-ExtB"/>
                <a:cs typeface="SimSun-ExtB"/>
              </a:rPr>
              <a:t>v</a:t>
            </a:r>
            <a:r>
              <a:rPr dirty="0" sz="1200" spc="-70">
                <a:latin typeface="SimSun-ExtB"/>
                <a:cs typeface="SimSun-ExtB"/>
              </a:rPr>
              <a:t>ailable?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Does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60">
                <a:latin typeface="SimSun-ExtB"/>
                <a:cs typeface="SimSun-ExtB"/>
              </a:rPr>
              <a:t>it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80">
                <a:latin typeface="SimSun-ExtB"/>
                <a:cs typeface="SimSun-ExtB"/>
              </a:rPr>
              <a:t>f</a:t>
            </a:r>
            <a:r>
              <a:rPr dirty="0" sz="1200" spc="-185">
                <a:latin typeface="SimSun-ExtB"/>
                <a:cs typeface="SimSun-ExtB"/>
              </a:rPr>
              <a:t>ail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200" spc="-10">
                <a:latin typeface="SimSun-ExtB"/>
                <a:cs typeface="SimSun-ExtB"/>
              </a:rPr>
              <a:t>completely,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it </a:t>
            </a:r>
            <a:r>
              <a:rPr dirty="0" sz="1200" spc="-225">
                <a:latin typeface="SimSun-ExtB"/>
                <a:cs typeface="SimSun-ExtB"/>
              </a:rPr>
              <a:t>still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somewhat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functional?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Block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requests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find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out:</a:t>
            </a:r>
            <a:endParaRPr sz="1200">
              <a:latin typeface="SimSun-ExtB"/>
              <a:cs typeface="SimSun-ExtB"/>
            </a:endParaRPr>
          </a:p>
          <a:p>
            <a:pPr marL="286385" marR="5080" indent="-211454">
              <a:lnSpc>
                <a:spcPct val="125000"/>
              </a:lnSpc>
              <a:spcBef>
                <a:spcPts val="675"/>
              </a:spcBef>
            </a:pPr>
            <a:r>
              <a:rPr dirty="0" sz="1200" spc="-650">
                <a:latin typeface="SimSun-ExtB"/>
                <a:cs typeface="SimSun-ExtB"/>
              </a:rPr>
              <a:t>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Press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Control+Shift+P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Command+Shift+P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(Mac)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open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 b="1">
                <a:latin typeface="Tahoma"/>
                <a:cs typeface="Tahoma"/>
              </a:rPr>
              <a:t>Command </a:t>
            </a:r>
            <a:r>
              <a:rPr dirty="0" sz="1200" spc="-340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Menu</a:t>
            </a:r>
            <a:r>
              <a:rPr dirty="0" sz="1200" spc="-50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49" y="3810000"/>
            <a:ext cx="5391149" cy="40385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866899" y="8143864"/>
            <a:ext cx="390525" cy="152400"/>
          </a:xfrm>
          <a:custGeom>
            <a:avLst/>
            <a:gdLst/>
            <a:ahLst/>
            <a:cxnLst/>
            <a:rect l="l" t="t" r="r" b="b"/>
            <a:pathLst>
              <a:path w="390525" h="152400">
                <a:moveTo>
                  <a:pt x="365739" y="152380"/>
                </a:moveTo>
                <a:lnTo>
                  <a:pt x="24785" y="152380"/>
                </a:lnTo>
                <a:lnTo>
                  <a:pt x="21140" y="151657"/>
                </a:lnTo>
                <a:lnTo>
                  <a:pt x="0" y="127596"/>
                </a:lnTo>
                <a:lnTo>
                  <a:pt x="0" y="123824"/>
                </a:lnTo>
                <a:lnTo>
                  <a:pt x="0" y="24784"/>
                </a:lnTo>
                <a:lnTo>
                  <a:pt x="24785" y="0"/>
                </a:lnTo>
                <a:lnTo>
                  <a:pt x="365739" y="0"/>
                </a:lnTo>
                <a:lnTo>
                  <a:pt x="390524" y="24784"/>
                </a:lnTo>
                <a:lnTo>
                  <a:pt x="390524" y="127596"/>
                </a:lnTo>
                <a:lnTo>
                  <a:pt x="369384" y="151657"/>
                </a:lnTo>
                <a:lnTo>
                  <a:pt x="365739" y="15238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38944" y="8085483"/>
            <a:ext cx="4593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0">
                <a:latin typeface="SimSun-ExtB"/>
                <a:cs typeface="SimSun-ExtB"/>
              </a:rPr>
              <a:t>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Type</a:t>
            </a:r>
            <a:r>
              <a:rPr dirty="0" sz="1200" spc="70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block</a:t>
            </a:r>
            <a:r>
              <a:rPr dirty="0" sz="800" spc="-14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select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 b="1">
                <a:latin typeface="Tahoma"/>
                <a:cs typeface="Tahoma"/>
              </a:rPr>
              <a:t>Show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Request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40" b="1">
                <a:latin typeface="Tahoma"/>
                <a:cs typeface="Tahoma"/>
              </a:rPr>
              <a:t>Blocking</a:t>
            </a:r>
            <a:r>
              <a:rPr dirty="0" sz="1200" spc="-40">
                <a:latin typeface="SimSun-ExtB"/>
                <a:cs typeface="SimSun-ExtB"/>
              </a:rPr>
              <a:t>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press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Enter.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49" y="914400"/>
            <a:ext cx="5391149" cy="40290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866899" y="5419714"/>
            <a:ext cx="581025" cy="161925"/>
          </a:xfrm>
          <a:custGeom>
            <a:avLst/>
            <a:gdLst/>
            <a:ahLst/>
            <a:cxnLst/>
            <a:rect l="l" t="t" r="r" b="b"/>
            <a:pathLst>
              <a:path w="581025" h="161925">
                <a:moveTo>
                  <a:pt x="556239" y="161905"/>
                </a:moveTo>
                <a:lnTo>
                  <a:pt x="24785" y="161905"/>
                </a:lnTo>
                <a:lnTo>
                  <a:pt x="21140" y="161162"/>
                </a:lnTo>
                <a:lnTo>
                  <a:pt x="0" y="137121"/>
                </a:lnTo>
                <a:lnTo>
                  <a:pt x="0" y="133349"/>
                </a:lnTo>
                <a:lnTo>
                  <a:pt x="0" y="24764"/>
                </a:lnTo>
                <a:lnTo>
                  <a:pt x="24785" y="0"/>
                </a:lnTo>
                <a:lnTo>
                  <a:pt x="556239" y="0"/>
                </a:lnTo>
                <a:lnTo>
                  <a:pt x="581024" y="24764"/>
                </a:lnTo>
                <a:lnTo>
                  <a:pt x="581024" y="137121"/>
                </a:lnTo>
                <a:lnTo>
                  <a:pt x="559884" y="161162"/>
                </a:lnTo>
                <a:lnTo>
                  <a:pt x="556239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38944" y="5045074"/>
            <a:ext cx="2331085" cy="532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25">
                <a:latin typeface="SimSun-ExtB"/>
                <a:cs typeface="SimSun-ExtB"/>
              </a:rPr>
              <a:t>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 b="1">
                <a:latin typeface="Tahoma"/>
                <a:cs typeface="Tahoma"/>
              </a:rPr>
              <a:t>A</a:t>
            </a:r>
            <a:r>
              <a:rPr dirty="0" sz="1200" b="1">
                <a:latin typeface="Tahoma"/>
                <a:cs typeface="Tahoma"/>
              </a:rPr>
              <a:t>dd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5" b="1">
                <a:latin typeface="Tahoma"/>
                <a:cs typeface="Tahoma"/>
              </a:rPr>
              <a:t>P</a:t>
            </a:r>
            <a:r>
              <a:rPr dirty="0" sz="1200" spc="-50" b="1">
                <a:latin typeface="Tahoma"/>
                <a:cs typeface="Tahoma"/>
              </a:rPr>
              <a:t>a</a:t>
            </a:r>
            <a:r>
              <a:rPr dirty="0" sz="1200" spc="-80" b="1">
                <a:latin typeface="Tahoma"/>
                <a:cs typeface="Tahoma"/>
              </a:rPr>
              <a:t>t</a:t>
            </a:r>
            <a:r>
              <a:rPr dirty="0" sz="1200" spc="-75" b="1">
                <a:latin typeface="Tahoma"/>
                <a:cs typeface="Tahoma"/>
              </a:rPr>
              <a:t>t</a:t>
            </a:r>
            <a:r>
              <a:rPr dirty="0" sz="1200" spc="-20" b="1">
                <a:latin typeface="Tahoma"/>
                <a:cs typeface="Tahoma"/>
              </a:rPr>
              <a:t>e</a:t>
            </a:r>
            <a:r>
              <a:rPr dirty="0" sz="1200" spc="-10" b="1">
                <a:latin typeface="Tahoma"/>
                <a:cs typeface="Tahoma"/>
              </a:rPr>
              <a:t>r</a:t>
            </a:r>
            <a:r>
              <a:rPr dirty="0" sz="1200" spc="-25" b="1">
                <a:latin typeface="Tahoma"/>
                <a:cs typeface="Tahoma"/>
              </a:rPr>
              <a:t>n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bu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-10">
                <a:latin typeface="SimSun-ExtB"/>
                <a:cs typeface="SimSun-ExtB"/>
              </a:rPr>
              <a:t>on.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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T</a:t>
            </a:r>
            <a:r>
              <a:rPr dirty="0" sz="1200" spc="100">
                <a:latin typeface="SimSun-ExtB"/>
                <a:cs typeface="SimSun-ExtB"/>
              </a:rPr>
              <a:t>ype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baseline="3472" sz="1200" spc="15">
                <a:solidFill>
                  <a:srgbClr val="EB5757"/>
                </a:solidFill>
                <a:latin typeface="Courier New"/>
                <a:cs typeface="Courier New"/>
              </a:rPr>
              <a:t>main.cs</a:t>
            </a:r>
            <a:r>
              <a:rPr dirty="0" baseline="3472" sz="1200" spc="22">
                <a:solidFill>
                  <a:srgbClr val="EB5757"/>
                </a:solidFill>
                <a:latin typeface="Courier New"/>
                <a:cs typeface="Courier New"/>
              </a:rPr>
              <a:t>s</a:t>
            </a:r>
            <a:r>
              <a:rPr dirty="0" baseline="3472" sz="1200" spc="-225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49" y="914400"/>
            <a:ext cx="5391149" cy="40290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66849" y="6105514"/>
            <a:ext cx="581025" cy="161925"/>
          </a:xfrm>
          <a:custGeom>
            <a:avLst/>
            <a:gdLst/>
            <a:ahLst/>
            <a:cxnLst/>
            <a:rect l="l" t="t" r="r" b="b"/>
            <a:pathLst>
              <a:path w="581025" h="161925">
                <a:moveTo>
                  <a:pt x="556239" y="161905"/>
                </a:moveTo>
                <a:lnTo>
                  <a:pt x="24785" y="161905"/>
                </a:lnTo>
                <a:lnTo>
                  <a:pt x="21140" y="161182"/>
                </a:lnTo>
                <a:lnTo>
                  <a:pt x="0" y="137121"/>
                </a:lnTo>
                <a:lnTo>
                  <a:pt x="0" y="133349"/>
                </a:lnTo>
                <a:lnTo>
                  <a:pt x="0" y="24764"/>
                </a:lnTo>
                <a:lnTo>
                  <a:pt x="24785" y="0"/>
                </a:lnTo>
                <a:lnTo>
                  <a:pt x="556239" y="0"/>
                </a:lnTo>
                <a:lnTo>
                  <a:pt x="581024" y="24764"/>
                </a:lnTo>
                <a:lnTo>
                  <a:pt x="581024" y="137121"/>
                </a:lnTo>
                <a:lnTo>
                  <a:pt x="559884" y="161182"/>
                </a:lnTo>
                <a:lnTo>
                  <a:pt x="556239" y="16190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38944" y="5045074"/>
            <a:ext cx="5304790" cy="1446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25">
                <a:latin typeface="SimSun-ExtB"/>
                <a:cs typeface="SimSun-ExtB"/>
              </a:rPr>
              <a:t>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 b="1">
                <a:latin typeface="Tahoma"/>
                <a:cs typeface="Tahoma"/>
              </a:rPr>
              <a:t>A</a:t>
            </a:r>
            <a:r>
              <a:rPr dirty="0" sz="1200" b="1">
                <a:latin typeface="Tahoma"/>
                <a:cs typeface="Tahoma"/>
              </a:rPr>
              <a:t>dd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223520" marR="5080" indent="-211454">
              <a:lnSpc>
                <a:spcPct val="125000"/>
              </a:lnSpc>
              <a:spcBef>
                <a:spcPts val="750"/>
              </a:spcBef>
            </a:pPr>
            <a:r>
              <a:rPr dirty="0" sz="1200" spc="-650">
                <a:latin typeface="SimSun-ExtB"/>
                <a:cs typeface="SimSun-ExtB"/>
              </a:rPr>
              <a:t>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Reload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page.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As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expected,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5">
                <a:latin typeface="SimSun-ExtB"/>
                <a:cs typeface="SimSun-ExtB"/>
              </a:rPr>
              <a:t>page's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styling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0">
                <a:latin typeface="SimSun-ExtB"/>
                <a:cs typeface="SimSun-ExtB"/>
              </a:rPr>
              <a:t>slightly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messed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up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be</a:t>
            </a:r>
            <a:r>
              <a:rPr dirty="0" sz="1200" spc="114">
                <a:latin typeface="SimSun-ExtB"/>
                <a:cs typeface="SimSun-ExtB"/>
              </a:rPr>
              <a:t>c</a:t>
            </a:r>
            <a:r>
              <a:rPr dirty="0" sz="1200" spc="75">
                <a:latin typeface="SimSun-ExtB"/>
                <a:cs typeface="SimSun-ExtB"/>
              </a:rPr>
              <a:t>ause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60">
                <a:latin typeface="SimSun-ExtB"/>
                <a:cs typeface="SimSun-ExtB"/>
              </a:rPr>
              <a:t>i</a:t>
            </a:r>
            <a:r>
              <a:rPr dirty="0" sz="1200" spc="-275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main</a:t>
            </a:r>
            <a:endParaRPr sz="1200">
              <a:latin typeface="SimSun-ExtB"/>
              <a:cs typeface="SimSun-ExtB"/>
            </a:endParaRPr>
          </a:p>
          <a:p>
            <a:pPr marL="223520">
              <a:lnSpc>
                <a:spcPct val="100000"/>
              </a:lnSpc>
              <a:spcBef>
                <a:spcPts val="359"/>
              </a:spcBef>
            </a:pPr>
            <a:r>
              <a:rPr dirty="0" sz="1200" spc="-90">
                <a:latin typeface="SimSun-ExtB"/>
                <a:cs typeface="SimSun-ExtB"/>
              </a:rPr>
              <a:t>s</a:t>
            </a:r>
            <a:r>
              <a:rPr dirty="0" sz="1200" spc="-70">
                <a:latin typeface="SimSun-ExtB"/>
                <a:cs typeface="SimSun-ExtB"/>
              </a:rPr>
              <a:t>t</a:t>
            </a:r>
            <a:r>
              <a:rPr dirty="0" sz="1200" spc="75">
                <a:latin typeface="SimSun-ExtB"/>
                <a:cs typeface="SimSun-ExtB"/>
              </a:rPr>
              <a:t>y</a:t>
            </a:r>
            <a:r>
              <a:rPr dirty="0" sz="1200" spc="-105">
                <a:latin typeface="SimSun-ExtB"/>
                <a:cs typeface="SimSun-ExtB"/>
              </a:rPr>
              <a:t>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sheet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has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been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bloc</a:t>
            </a:r>
            <a:r>
              <a:rPr dirty="0" sz="1200" spc="-15">
                <a:latin typeface="SimSun-ExtB"/>
                <a:cs typeface="SimSun-ExtB"/>
              </a:rPr>
              <a:t>k</a:t>
            </a:r>
            <a:r>
              <a:rPr dirty="0" sz="1200" spc="-10">
                <a:latin typeface="SimSun-ExtB"/>
                <a:cs typeface="SimSun-ExtB"/>
              </a:rPr>
              <a:t>ed.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No</a:t>
            </a:r>
            <a:r>
              <a:rPr dirty="0" sz="1200" spc="55">
                <a:latin typeface="SimSun-ExtB"/>
                <a:cs typeface="SimSun-ExtB"/>
              </a:rPr>
              <a:t>t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endParaRPr sz="1200">
              <a:latin typeface="SimSun-ExtB"/>
              <a:cs typeface="SimSun-ExtB"/>
            </a:endParaRPr>
          </a:p>
          <a:p>
            <a:pPr marL="223520" marR="963930" indent="41910">
              <a:lnSpc>
                <a:spcPct val="125000"/>
              </a:lnSpc>
            </a:pPr>
            <a:r>
              <a:rPr dirty="0" baseline="3472" sz="1200" spc="15">
                <a:solidFill>
                  <a:srgbClr val="EB5757"/>
                </a:solidFill>
                <a:latin typeface="Courier New"/>
                <a:cs typeface="Courier New"/>
              </a:rPr>
              <a:t>main.css</a:t>
            </a:r>
            <a:r>
              <a:rPr dirty="0" baseline="3472" sz="1200" spc="277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row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Network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Log.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red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text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5">
                <a:latin typeface="SimSun-ExtB"/>
                <a:cs typeface="SimSun-ExtB"/>
              </a:rPr>
              <a:t>means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esou</a:t>
            </a:r>
            <a:r>
              <a:rPr dirty="0" sz="1200" spc="2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bloc</a:t>
            </a:r>
            <a:r>
              <a:rPr dirty="0" sz="1200" spc="-15">
                <a:latin typeface="SimSun-ExtB"/>
                <a:cs typeface="SimSun-ExtB"/>
              </a:rPr>
              <a:t>k</a:t>
            </a:r>
            <a:r>
              <a:rPr dirty="0" sz="1200" spc="-10">
                <a:latin typeface="SimSun-ExtB"/>
                <a:cs typeface="SimSun-ExtB"/>
              </a:rPr>
              <a:t>ed.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849" y="914400"/>
            <a:ext cx="5391149" cy="5962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6969125"/>
            <a:ext cx="5775325" cy="2035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9885">
              <a:lnSpc>
                <a:spcPct val="100000"/>
              </a:lnSpc>
              <a:spcBef>
                <a:spcPts val="100"/>
              </a:spcBef>
            </a:pPr>
            <a:r>
              <a:rPr dirty="0" sz="1200" spc="-425">
                <a:latin typeface="SimSun-ExtB"/>
                <a:cs typeface="SimSun-ExtB"/>
              </a:rPr>
              <a:t>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Cl</a:t>
            </a:r>
            <a:r>
              <a:rPr dirty="0" sz="1200" spc="30">
                <a:latin typeface="SimSun-ExtB"/>
                <a:cs typeface="SimSun-ExtB"/>
              </a:rPr>
              <a:t>e</a:t>
            </a:r>
            <a:r>
              <a:rPr dirty="0" sz="1200" spc="-40">
                <a:latin typeface="SimSun-ExtB"/>
                <a:cs typeface="SimSun-ExtB"/>
              </a:rPr>
              <a:t>ar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 b="1">
                <a:latin typeface="Tahoma"/>
                <a:cs typeface="Tahoma"/>
              </a:rPr>
              <a:t>Enable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65" b="1">
                <a:latin typeface="Tahoma"/>
                <a:cs typeface="Tahoma"/>
              </a:rPr>
              <a:t>r</a:t>
            </a:r>
            <a:r>
              <a:rPr dirty="0" sz="1200" spc="-5" b="1">
                <a:latin typeface="Tahoma"/>
                <a:cs typeface="Tahoma"/>
              </a:rPr>
              <a:t>equest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blocking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checkb</a:t>
            </a:r>
            <a:r>
              <a:rPr dirty="0" sz="1200" spc="65">
                <a:latin typeface="SimSun-ExtB"/>
                <a:cs typeface="SimSun-ExtB"/>
              </a:rPr>
              <a:t>o</a:t>
            </a:r>
            <a:r>
              <a:rPr dirty="0" sz="1200" spc="-100">
                <a:latin typeface="SimSun-ExtB"/>
                <a:cs typeface="SimSun-ExtB"/>
              </a:rPr>
              <a:t>x.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50" spc="-210" b="1">
                <a:solidFill>
                  <a:srgbClr val="337DA8"/>
                </a:solidFill>
                <a:latin typeface="Tahoma"/>
                <a:cs typeface="Tahoma"/>
              </a:rPr>
              <a:t>R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110" b="1">
                <a:solidFill>
                  <a:srgbClr val="337DA8"/>
                </a:solidFill>
                <a:latin typeface="Tahoma"/>
                <a:cs typeface="Tahoma"/>
              </a:rPr>
              <a:t>c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140" b="1">
                <a:solidFill>
                  <a:srgbClr val="337DA8"/>
                </a:solidFill>
                <a:latin typeface="Tahoma"/>
                <a:cs typeface="Tahoma"/>
              </a:rPr>
              <a:t>r</a:t>
            </a:r>
            <a:r>
              <a:rPr dirty="0" sz="2250" b="1">
                <a:solidFill>
                  <a:srgbClr val="337DA8"/>
                </a:solidFill>
                <a:latin typeface="Tahoma"/>
                <a:cs typeface="Tahoma"/>
              </a:rPr>
              <a:t>d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n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-145" b="1">
                <a:solidFill>
                  <a:srgbClr val="337DA8"/>
                </a:solidFill>
                <a:latin typeface="Tahoma"/>
                <a:cs typeface="Tahoma"/>
              </a:rPr>
              <a:t>w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50" b="1">
                <a:solidFill>
                  <a:srgbClr val="337DA8"/>
                </a:solidFill>
                <a:latin typeface="Tahoma"/>
                <a:cs typeface="Tahoma"/>
              </a:rPr>
              <a:t>r</a:t>
            </a:r>
            <a:r>
              <a:rPr dirty="0" sz="2250" spc="-55" b="1">
                <a:solidFill>
                  <a:srgbClr val="337DA8"/>
                </a:solidFill>
                <a:latin typeface="Tahoma"/>
                <a:cs typeface="Tahoma"/>
              </a:rPr>
              <a:t>k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140" b="1">
                <a:solidFill>
                  <a:srgbClr val="337DA8"/>
                </a:solidFill>
                <a:latin typeface="Tahoma"/>
                <a:cs typeface="Tahoma"/>
              </a:rPr>
              <a:t>r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q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u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75" b="1">
                <a:solidFill>
                  <a:srgbClr val="337DA8"/>
                </a:solidFill>
                <a:latin typeface="Tahoma"/>
                <a:cs typeface="Tahoma"/>
              </a:rPr>
              <a:t>s</a:t>
            </a:r>
            <a:r>
              <a:rPr dirty="0" sz="2250" spc="-155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100" b="1">
                <a:solidFill>
                  <a:srgbClr val="337DA8"/>
                </a:solidFill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  <a:spcBef>
                <a:spcPts val="464"/>
              </a:spcBef>
            </a:pPr>
            <a:r>
              <a:rPr dirty="0" sz="1200" spc="125">
                <a:latin typeface="SimSun-ExtB"/>
                <a:cs typeface="SimSun-ExtB"/>
              </a:rPr>
              <a:t>By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default,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records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85">
                <a:latin typeface="SimSun-ExtB"/>
                <a:cs typeface="SimSun-ExtB"/>
              </a:rPr>
              <a:t>all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network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requests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Network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panel,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so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long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as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open.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00" spc="10" b="1">
                <a:latin typeface="Tahoma"/>
                <a:cs typeface="Tahoma"/>
              </a:rPr>
              <a:t>S</a:t>
            </a:r>
            <a:r>
              <a:rPr dirty="0" sz="1500" spc="-125" b="1">
                <a:latin typeface="Tahoma"/>
                <a:cs typeface="Tahoma"/>
              </a:rPr>
              <a:t>t</a:t>
            </a:r>
            <a:r>
              <a:rPr dirty="0" sz="1500" spc="-30" b="1">
                <a:latin typeface="Tahoma"/>
                <a:cs typeface="Tahoma"/>
              </a:rPr>
              <a:t>o</a:t>
            </a:r>
            <a:r>
              <a:rPr dirty="0" sz="1500" spc="-10" b="1">
                <a:latin typeface="Tahoma"/>
                <a:cs typeface="Tahoma"/>
              </a:rPr>
              <a:t>p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105" b="1">
                <a:latin typeface="Tahoma"/>
                <a:cs typeface="Tahoma"/>
              </a:rPr>
              <a:t>r</a:t>
            </a:r>
            <a:r>
              <a:rPr dirty="0" sz="1500" spc="-20" b="1">
                <a:latin typeface="Tahoma"/>
                <a:cs typeface="Tahoma"/>
              </a:rPr>
              <a:t>e</a:t>
            </a:r>
            <a:r>
              <a:rPr dirty="0" sz="1500" spc="65" b="1">
                <a:latin typeface="Tahoma"/>
                <a:cs typeface="Tahoma"/>
              </a:rPr>
              <a:t>c</a:t>
            </a:r>
            <a:r>
              <a:rPr dirty="0" sz="1500" spc="-30" b="1">
                <a:latin typeface="Tahoma"/>
                <a:cs typeface="Tahoma"/>
              </a:rPr>
              <a:t>o</a:t>
            </a:r>
            <a:r>
              <a:rPr dirty="0" sz="1500" spc="-105" b="1">
                <a:latin typeface="Tahoma"/>
                <a:cs typeface="Tahoma"/>
              </a:rPr>
              <a:t>r</a:t>
            </a:r>
            <a:r>
              <a:rPr dirty="0" sz="1500" spc="-25" b="1">
                <a:latin typeface="Tahoma"/>
                <a:cs typeface="Tahoma"/>
              </a:rPr>
              <a:t>d</a:t>
            </a:r>
            <a:r>
              <a:rPr dirty="0" sz="1500" spc="-80" b="1">
                <a:latin typeface="Tahoma"/>
                <a:cs typeface="Tahoma"/>
              </a:rPr>
              <a:t>i</a:t>
            </a:r>
            <a:r>
              <a:rPr dirty="0" sz="1500" spc="-60" b="1">
                <a:latin typeface="Tahoma"/>
                <a:cs typeface="Tahoma"/>
              </a:rPr>
              <a:t>n</a:t>
            </a:r>
            <a:r>
              <a:rPr dirty="0" sz="1500" spc="-10" b="1">
                <a:latin typeface="Tahoma"/>
                <a:cs typeface="Tahoma"/>
              </a:rPr>
              <a:t>g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60" b="1">
                <a:latin typeface="Tahoma"/>
                <a:cs typeface="Tahoma"/>
              </a:rPr>
              <a:t>n</a:t>
            </a:r>
            <a:r>
              <a:rPr dirty="0" sz="1500" spc="-20" b="1">
                <a:latin typeface="Tahoma"/>
                <a:cs typeface="Tahoma"/>
              </a:rPr>
              <a:t>e</a:t>
            </a:r>
            <a:r>
              <a:rPr dirty="0" sz="1500" spc="-85" b="1">
                <a:latin typeface="Tahoma"/>
                <a:cs typeface="Tahoma"/>
              </a:rPr>
              <a:t>t</a:t>
            </a:r>
            <a:r>
              <a:rPr dirty="0" sz="1500" spc="-120" b="1">
                <a:latin typeface="Tahoma"/>
                <a:cs typeface="Tahoma"/>
              </a:rPr>
              <a:t>w</a:t>
            </a:r>
            <a:r>
              <a:rPr dirty="0" sz="1500" spc="-30" b="1">
                <a:latin typeface="Tahoma"/>
                <a:cs typeface="Tahoma"/>
              </a:rPr>
              <a:t>o</a:t>
            </a:r>
            <a:r>
              <a:rPr dirty="0" sz="1500" spc="-50" b="1">
                <a:latin typeface="Tahoma"/>
                <a:cs typeface="Tahoma"/>
              </a:rPr>
              <a:t>r</a:t>
            </a:r>
            <a:r>
              <a:rPr dirty="0" sz="1500" spc="-50" b="1">
                <a:latin typeface="Tahoma"/>
                <a:cs typeface="Tahoma"/>
              </a:rPr>
              <a:t>k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105" b="1">
                <a:latin typeface="Tahoma"/>
                <a:cs typeface="Tahoma"/>
              </a:rPr>
              <a:t>r</a:t>
            </a:r>
            <a:r>
              <a:rPr dirty="0" sz="1500" spc="-20" b="1">
                <a:latin typeface="Tahoma"/>
                <a:cs typeface="Tahoma"/>
              </a:rPr>
              <a:t>e</a:t>
            </a:r>
            <a:r>
              <a:rPr dirty="0" sz="1500" spc="-25" b="1">
                <a:latin typeface="Tahoma"/>
                <a:cs typeface="Tahoma"/>
              </a:rPr>
              <a:t>q</a:t>
            </a:r>
            <a:r>
              <a:rPr dirty="0" sz="1500" spc="-60" b="1">
                <a:latin typeface="Tahoma"/>
                <a:cs typeface="Tahoma"/>
              </a:rPr>
              <a:t>u</a:t>
            </a:r>
            <a:r>
              <a:rPr dirty="0" sz="1500" spc="-20" b="1">
                <a:latin typeface="Tahoma"/>
                <a:cs typeface="Tahoma"/>
              </a:rPr>
              <a:t>e</a:t>
            </a:r>
            <a:r>
              <a:rPr dirty="0" sz="1500" spc="35" b="1">
                <a:latin typeface="Tahoma"/>
                <a:cs typeface="Tahoma"/>
              </a:rPr>
              <a:t>s</a:t>
            </a:r>
            <a:r>
              <a:rPr dirty="0" sz="1500" spc="-125" b="1">
                <a:latin typeface="Tahoma"/>
                <a:cs typeface="Tahoma"/>
              </a:rPr>
              <a:t>t</a:t>
            </a:r>
            <a:r>
              <a:rPr dirty="0" sz="1500" spc="50" b="1"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9649" y="134301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1700" y="920750"/>
            <a:ext cx="5824855" cy="760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0">
                <a:latin typeface="SimSun-ExtB"/>
                <a:cs typeface="SimSun-ExtB"/>
              </a:rPr>
              <a:t>s</a:t>
            </a:r>
            <a:r>
              <a:rPr dirty="0" sz="1200" spc="-105">
                <a:latin typeface="SimSun-ExtB"/>
                <a:cs typeface="SimSun-ExtB"/>
              </a:rPr>
              <a:t>t</a:t>
            </a:r>
            <a:r>
              <a:rPr dirty="0" sz="1200" spc="125">
                <a:latin typeface="SimSun-ExtB"/>
                <a:cs typeface="SimSun-ExtB"/>
              </a:rPr>
              <a:t>op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35">
                <a:latin typeface="SimSun-ExtB"/>
                <a:cs typeface="SimSun-ExtB"/>
              </a:rPr>
              <a:t>eco</a:t>
            </a:r>
            <a:r>
              <a:rPr dirty="0" sz="1200" spc="15">
                <a:latin typeface="SimSun-ExtB"/>
                <a:cs typeface="SimSun-ExtB"/>
              </a:rPr>
              <a:t>r</a:t>
            </a:r>
            <a:r>
              <a:rPr dirty="0" sz="1200" spc="15">
                <a:latin typeface="SimSun-ExtB"/>
                <a:cs typeface="SimSun-ExtB"/>
              </a:rPr>
              <a:t>ding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eques</a:t>
            </a:r>
            <a:r>
              <a:rPr dirty="0" sz="1200" spc="25">
                <a:latin typeface="SimSun-ExtB"/>
                <a:cs typeface="SimSun-ExtB"/>
              </a:rPr>
              <a:t>t</a:t>
            </a:r>
            <a:r>
              <a:rPr dirty="0" sz="1200" spc="-114">
                <a:latin typeface="SimSun-ExtB"/>
                <a:cs typeface="SimSun-ExtB"/>
              </a:rPr>
              <a:t>s:</a:t>
            </a:r>
            <a:endParaRPr sz="1200">
              <a:latin typeface="SimSun-ExtB"/>
              <a:cs typeface="SimSun-ExtB"/>
            </a:endParaRPr>
          </a:p>
          <a:p>
            <a:pPr marL="286385" marR="5080">
              <a:lnSpc>
                <a:spcPct val="125000"/>
              </a:lnSpc>
              <a:spcBef>
                <a:spcPts val="750"/>
              </a:spcBef>
            </a:pP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 b="1">
                <a:latin typeface="Tahoma"/>
                <a:cs typeface="Tahoma"/>
              </a:rPr>
              <a:t>Stop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5" b="1">
                <a:latin typeface="Tahoma"/>
                <a:cs typeface="Tahoma"/>
              </a:rPr>
              <a:t>recording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network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5" b="1">
                <a:latin typeface="Tahoma"/>
                <a:cs typeface="Tahoma"/>
              </a:rPr>
              <a:t>log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Network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panel.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icon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turns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grey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indicate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that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no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longer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recording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requests.</a:t>
            </a:r>
            <a:endParaRPr sz="1200">
              <a:latin typeface="SimSun-ExtB"/>
              <a:cs typeface="SimSun-ExtB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3825" y="1924050"/>
            <a:ext cx="171449" cy="1714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09649" y="24288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1700" y="2284729"/>
            <a:ext cx="5928360" cy="120650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86385">
              <a:lnSpc>
                <a:spcPct val="100000"/>
              </a:lnSpc>
              <a:spcBef>
                <a:spcPts val="459"/>
              </a:spcBef>
            </a:pPr>
            <a:r>
              <a:rPr dirty="0" sz="1200" spc="5">
                <a:latin typeface="SimSun-ExtB"/>
                <a:cs typeface="SimSun-ExtB"/>
              </a:rPr>
              <a:t>P</a:t>
            </a:r>
            <a:r>
              <a:rPr dirty="0" sz="1200" spc="-15">
                <a:latin typeface="SimSun-ExtB"/>
                <a:cs typeface="SimSun-ExtB"/>
              </a:rPr>
              <a:t>r</a:t>
            </a:r>
            <a:r>
              <a:rPr dirty="0" sz="1200" spc="55">
                <a:latin typeface="SimSun-ExtB"/>
                <a:cs typeface="SimSun-ExtB"/>
              </a:rPr>
              <a:t>ess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29">
                <a:latin typeface="SimSun-ExtB"/>
                <a:cs typeface="SimSun-ExtB"/>
              </a:rPr>
              <a:t>Command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09">
                <a:latin typeface="SimSun-ExtB"/>
                <a:cs typeface="SimSun-ExtB"/>
              </a:rPr>
              <a:t>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(Ma</a:t>
            </a:r>
            <a:r>
              <a:rPr dirty="0" sz="1200" spc="105">
                <a:latin typeface="SimSun-ExtB"/>
                <a:cs typeface="SimSun-ExtB"/>
              </a:rPr>
              <a:t>c</a:t>
            </a:r>
            <a:r>
              <a:rPr dirty="0" sz="1200" spc="-165">
                <a:latin typeface="SimSun-ExtB"/>
                <a:cs typeface="SimSun-ExtB"/>
              </a:rPr>
              <a:t>)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Cont</a:t>
            </a:r>
            <a:r>
              <a:rPr dirty="0" sz="1200" spc="5">
                <a:latin typeface="SimSun-ExtB"/>
                <a:cs typeface="SimSun-ExtB"/>
              </a:rPr>
              <a:t>r</a:t>
            </a:r>
            <a:r>
              <a:rPr dirty="0" sz="1200" spc="-95">
                <a:latin typeface="SimSun-ExtB"/>
                <a:cs typeface="SimSun-ExtB"/>
              </a:rPr>
              <a:t>ol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09">
                <a:latin typeface="SimSun-ExtB"/>
                <a:cs typeface="SimSun-ExtB"/>
              </a:rPr>
              <a:t>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65">
                <a:latin typeface="SimSun-ExtB"/>
                <a:cs typeface="SimSun-ExtB"/>
              </a:rPr>
              <a:t></a:t>
            </a:r>
            <a:r>
              <a:rPr dirty="0" sz="1200" spc="125">
                <a:latin typeface="SimSun-ExtB"/>
                <a:cs typeface="SimSun-ExtB"/>
              </a:rPr>
              <a:t>Wind</a:t>
            </a:r>
            <a:r>
              <a:rPr dirty="0" sz="1200" spc="100">
                <a:latin typeface="SimSun-ExtB"/>
                <a:cs typeface="SimSun-ExtB"/>
              </a:rPr>
              <a:t>o</a:t>
            </a:r>
            <a:r>
              <a:rPr dirty="0" sz="1200" spc="50">
                <a:latin typeface="SimSun-ExtB"/>
                <a:cs typeface="SimSun-ExtB"/>
              </a:rPr>
              <a:t>ws,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Linux)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while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Ne</a:t>
            </a:r>
            <a:r>
              <a:rPr dirty="0" sz="1200" b="1">
                <a:latin typeface="Tahoma"/>
                <a:cs typeface="Tahoma"/>
              </a:rPr>
              <a:t>t</a:t>
            </a:r>
            <a:r>
              <a:rPr dirty="0" sz="1200" spc="-70" b="1">
                <a:latin typeface="Tahoma"/>
                <a:cs typeface="Tahoma"/>
              </a:rPr>
              <a:t>w</a:t>
            </a:r>
            <a:r>
              <a:rPr dirty="0" sz="1200" spc="-25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k</a:t>
            </a:r>
            <a:endParaRPr sz="12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360"/>
              </a:spcBef>
            </a:pPr>
            <a:r>
              <a:rPr dirty="0" sz="1200" spc="140">
                <a:latin typeface="SimSun-ExtB"/>
                <a:cs typeface="SimSun-ExtB"/>
              </a:rPr>
              <a:t>p</a:t>
            </a:r>
            <a:r>
              <a:rPr dirty="0" sz="1200" spc="-10">
                <a:latin typeface="SimSun-ExtB"/>
                <a:cs typeface="SimSun-ExtB"/>
              </a:rPr>
              <a:t>anel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15">
                <a:latin typeface="SimSun-ExtB"/>
                <a:cs typeface="SimSun-ExtB"/>
              </a:rPr>
              <a:t>ocus.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500" spc="85" b="1">
                <a:latin typeface="Tahoma"/>
                <a:cs typeface="Tahoma"/>
              </a:rPr>
              <a:t>C</a:t>
            </a:r>
            <a:r>
              <a:rPr dirty="0" sz="1500" spc="-80" b="1">
                <a:latin typeface="Tahoma"/>
                <a:cs typeface="Tahoma"/>
              </a:rPr>
              <a:t>l</a:t>
            </a:r>
            <a:r>
              <a:rPr dirty="0" sz="1500" spc="-10" b="1">
                <a:latin typeface="Tahoma"/>
                <a:cs typeface="Tahoma"/>
              </a:rPr>
              <a:t>e</a:t>
            </a:r>
            <a:r>
              <a:rPr dirty="0" sz="1500" spc="-55" b="1">
                <a:latin typeface="Tahoma"/>
                <a:cs typeface="Tahoma"/>
              </a:rPr>
              <a:t>a</a:t>
            </a:r>
            <a:r>
              <a:rPr dirty="0" sz="1500" spc="-55" b="1">
                <a:latin typeface="Tahoma"/>
                <a:cs typeface="Tahoma"/>
              </a:rPr>
              <a:t>r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105" b="1">
                <a:latin typeface="Tahoma"/>
                <a:cs typeface="Tahoma"/>
              </a:rPr>
              <a:t>r</a:t>
            </a:r>
            <a:r>
              <a:rPr dirty="0" sz="1500" spc="-20" b="1">
                <a:latin typeface="Tahoma"/>
                <a:cs typeface="Tahoma"/>
              </a:rPr>
              <a:t>e</a:t>
            </a:r>
            <a:r>
              <a:rPr dirty="0" sz="1500" spc="-25" b="1">
                <a:latin typeface="Tahoma"/>
                <a:cs typeface="Tahoma"/>
              </a:rPr>
              <a:t>q</a:t>
            </a:r>
            <a:r>
              <a:rPr dirty="0" sz="1500" spc="-60" b="1">
                <a:latin typeface="Tahoma"/>
                <a:cs typeface="Tahoma"/>
              </a:rPr>
              <a:t>u</a:t>
            </a:r>
            <a:r>
              <a:rPr dirty="0" sz="1500" spc="-20" b="1">
                <a:latin typeface="Tahoma"/>
                <a:cs typeface="Tahoma"/>
              </a:rPr>
              <a:t>e</a:t>
            </a:r>
            <a:r>
              <a:rPr dirty="0" sz="1500" spc="35" b="1">
                <a:latin typeface="Tahoma"/>
                <a:cs typeface="Tahoma"/>
              </a:rPr>
              <a:t>s</a:t>
            </a:r>
            <a:r>
              <a:rPr dirty="0" sz="1500" spc="-125" b="1">
                <a:latin typeface="Tahoma"/>
                <a:cs typeface="Tahoma"/>
              </a:rPr>
              <a:t>t</a:t>
            </a:r>
            <a:r>
              <a:rPr dirty="0" sz="1500" spc="50" b="1"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 b="1">
                <a:latin typeface="Tahoma"/>
                <a:cs typeface="Tahoma"/>
              </a:rPr>
              <a:t>Cl</a:t>
            </a:r>
            <a:r>
              <a:rPr dirty="0" sz="1200" spc="25" b="1">
                <a:latin typeface="Tahoma"/>
                <a:cs typeface="Tahoma"/>
              </a:rPr>
              <a:t>e</a:t>
            </a:r>
            <a:r>
              <a:rPr dirty="0" sz="1200" spc="-30" b="1">
                <a:latin typeface="Tahoma"/>
                <a:cs typeface="Tahoma"/>
              </a:rPr>
              <a:t>ar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5250" y="3752850"/>
            <a:ext cx="190499" cy="19049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09649" y="710563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5874" y="74294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86"/>
                </a:lnTo>
                <a:lnTo>
                  <a:pt x="30007" y="46996"/>
                </a:lnTo>
                <a:lnTo>
                  <a:pt x="26970" y="47605"/>
                </a:lnTo>
                <a:lnTo>
                  <a:pt x="23812" y="47624"/>
                </a:lnTo>
                <a:lnTo>
                  <a:pt x="20654" y="47605"/>
                </a:lnTo>
                <a:lnTo>
                  <a:pt x="0" y="26955"/>
                </a:lnTo>
                <a:lnTo>
                  <a:pt x="0" y="23812"/>
                </a:lnTo>
                <a:lnTo>
                  <a:pt x="0" y="20631"/>
                </a:lnTo>
                <a:lnTo>
                  <a:pt x="6974" y="6953"/>
                </a:lnTo>
                <a:lnTo>
                  <a:pt x="9207" y="4705"/>
                </a:lnTo>
                <a:lnTo>
                  <a:pt x="11782" y="2981"/>
                </a:lnTo>
                <a:lnTo>
                  <a:pt x="14699" y="1771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53"/>
                </a:lnTo>
                <a:lnTo>
                  <a:pt x="42883" y="9172"/>
                </a:lnTo>
                <a:lnTo>
                  <a:pt x="44603" y="11734"/>
                </a:lnTo>
                <a:lnTo>
                  <a:pt x="45812" y="14658"/>
                </a:lnTo>
                <a:lnTo>
                  <a:pt x="47020" y="17583"/>
                </a:lnTo>
                <a:lnTo>
                  <a:pt x="47624" y="20631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85874" y="774381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67"/>
                </a:lnTo>
                <a:lnTo>
                  <a:pt x="30007" y="46977"/>
                </a:lnTo>
                <a:lnTo>
                  <a:pt x="26970" y="47605"/>
                </a:lnTo>
                <a:lnTo>
                  <a:pt x="23812" y="47624"/>
                </a:lnTo>
                <a:lnTo>
                  <a:pt x="20654" y="47605"/>
                </a:lnTo>
                <a:lnTo>
                  <a:pt x="1812" y="32870"/>
                </a:lnTo>
                <a:lnTo>
                  <a:pt x="604" y="29965"/>
                </a:lnTo>
                <a:lnTo>
                  <a:pt x="0" y="26955"/>
                </a:lnTo>
                <a:lnTo>
                  <a:pt x="0" y="23812"/>
                </a:lnTo>
                <a:lnTo>
                  <a:pt x="0" y="20631"/>
                </a:lnTo>
                <a:lnTo>
                  <a:pt x="6974" y="6953"/>
                </a:lnTo>
                <a:lnTo>
                  <a:pt x="9207" y="4705"/>
                </a:lnTo>
                <a:lnTo>
                  <a:pt x="11782" y="2990"/>
                </a:lnTo>
                <a:lnTo>
                  <a:pt x="14699" y="1790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53"/>
                </a:lnTo>
                <a:lnTo>
                  <a:pt x="42883" y="9172"/>
                </a:lnTo>
                <a:lnTo>
                  <a:pt x="44603" y="11753"/>
                </a:lnTo>
                <a:lnTo>
                  <a:pt x="45812" y="14678"/>
                </a:lnTo>
                <a:lnTo>
                  <a:pt x="47020" y="17602"/>
                </a:lnTo>
                <a:lnTo>
                  <a:pt x="47624" y="20631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5874" y="82962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86"/>
                </a:lnTo>
                <a:lnTo>
                  <a:pt x="30007" y="46996"/>
                </a:lnTo>
                <a:lnTo>
                  <a:pt x="26970" y="47605"/>
                </a:lnTo>
                <a:lnTo>
                  <a:pt x="23812" y="47624"/>
                </a:lnTo>
                <a:lnTo>
                  <a:pt x="20654" y="47605"/>
                </a:lnTo>
                <a:lnTo>
                  <a:pt x="0" y="26955"/>
                </a:lnTo>
                <a:lnTo>
                  <a:pt x="0" y="23812"/>
                </a:lnTo>
                <a:lnTo>
                  <a:pt x="0" y="20631"/>
                </a:lnTo>
                <a:lnTo>
                  <a:pt x="6974" y="6943"/>
                </a:lnTo>
                <a:lnTo>
                  <a:pt x="9207" y="4686"/>
                </a:lnTo>
                <a:lnTo>
                  <a:pt x="11782" y="2981"/>
                </a:lnTo>
                <a:lnTo>
                  <a:pt x="14699" y="1790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30007" y="600"/>
                </a:lnTo>
                <a:lnTo>
                  <a:pt x="32925" y="1790"/>
                </a:lnTo>
                <a:lnTo>
                  <a:pt x="35842" y="2981"/>
                </a:lnTo>
                <a:lnTo>
                  <a:pt x="38417" y="4686"/>
                </a:lnTo>
                <a:lnTo>
                  <a:pt x="40650" y="6943"/>
                </a:lnTo>
                <a:lnTo>
                  <a:pt x="42883" y="9153"/>
                </a:lnTo>
                <a:lnTo>
                  <a:pt x="44603" y="11734"/>
                </a:lnTo>
                <a:lnTo>
                  <a:pt x="45812" y="14658"/>
                </a:lnTo>
                <a:lnTo>
                  <a:pt x="47020" y="17583"/>
                </a:lnTo>
                <a:lnTo>
                  <a:pt x="47624" y="20631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9649" y="862011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85874" y="893443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67"/>
                </a:lnTo>
                <a:lnTo>
                  <a:pt x="30007" y="46977"/>
                </a:lnTo>
                <a:lnTo>
                  <a:pt x="26970" y="47605"/>
                </a:lnTo>
                <a:lnTo>
                  <a:pt x="23812" y="47624"/>
                </a:lnTo>
                <a:lnTo>
                  <a:pt x="20654" y="47605"/>
                </a:lnTo>
                <a:lnTo>
                  <a:pt x="0" y="26955"/>
                </a:lnTo>
                <a:lnTo>
                  <a:pt x="0" y="23812"/>
                </a:lnTo>
                <a:lnTo>
                  <a:pt x="0" y="20631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7624" y="20631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1700" y="4197350"/>
            <a:ext cx="5706745" cy="4846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00"/>
              </a:spcBef>
            </a:pP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Network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panel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clear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85">
                <a:latin typeface="SimSun-ExtB"/>
                <a:cs typeface="SimSun-ExtB"/>
              </a:rPr>
              <a:t>all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requests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from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 b="1">
                <a:latin typeface="Tahoma"/>
                <a:cs typeface="Tahoma"/>
              </a:rPr>
              <a:t>Requests </a:t>
            </a:r>
            <a:r>
              <a:rPr dirty="0" sz="1200" spc="-80">
                <a:latin typeface="SimSun-ExtB"/>
                <a:cs typeface="SimSun-ExtB"/>
              </a:rPr>
              <a:t>table.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500" spc="10" b="1">
                <a:latin typeface="Tahoma"/>
                <a:cs typeface="Tahoma"/>
              </a:rPr>
              <a:t>S</a:t>
            </a:r>
            <a:r>
              <a:rPr dirty="0" sz="1500" spc="-80" b="1">
                <a:latin typeface="Tahoma"/>
                <a:cs typeface="Tahoma"/>
              </a:rPr>
              <a:t>a</a:t>
            </a:r>
            <a:r>
              <a:rPr dirty="0" sz="1500" spc="-35" b="1">
                <a:latin typeface="Tahoma"/>
                <a:cs typeface="Tahoma"/>
              </a:rPr>
              <a:t>v</a:t>
            </a:r>
            <a:r>
              <a:rPr dirty="0" sz="1500" spc="-5" b="1">
                <a:latin typeface="Tahoma"/>
                <a:cs typeface="Tahoma"/>
              </a:rPr>
              <a:t>e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105" b="1">
                <a:latin typeface="Tahoma"/>
                <a:cs typeface="Tahoma"/>
              </a:rPr>
              <a:t>r</a:t>
            </a:r>
            <a:r>
              <a:rPr dirty="0" sz="1500" spc="-20" b="1">
                <a:latin typeface="Tahoma"/>
                <a:cs typeface="Tahoma"/>
              </a:rPr>
              <a:t>e</a:t>
            </a:r>
            <a:r>
              <a:rPr dirty="0" sz="1500" spc="-25" b="1">
                <a:latin typeface="Tahoma"/>
                <a:cs typeface="Tahoma"/>
              </a:rPr>
              <a:t>q</a:t>
            </a:r>
            <a:r>
              <a:rPr dirty="0" sz="1500" spc="-60" b="1">
                <a:latin typeface="Tahoma"/>
                <a:cs typeface="Tahoma"/>
              </a:rPr>
              <a:t>u</a:t>
            </a:r>
            <a:r>
              <a:rPr dirty="0" sz="1500" spc="-20" b="1">
                <a:latin typeface="Tahoma"/>
                <a:cs typeface="Tahoma"/>
              </a:rPr>
              <a:t>e</a:t>
            </a:r>
            <a:r>
              <a:rPr dirty="0" sz="1500" spc="35" b="1">
                <a:latin typeface="Tahoma"/>
                <a:cs typeface="Tahoma"/>
              </a:rPr>
              <a:t>s</a:t>
            </a:r>
            <a:r>
              <a:rPr dirty="0" sz="1500" spc="-125" b="1">
                <a:latin typeface="Tahoma"/>
                <a:cs typeface="Tahoma"/>
              </a:rPr>
              <a:t>t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55" b="1">
                <a:latin typeface="Tahoma"/>
                <a:cs typeface="Tahoma"/>
              </a:rPr>
              <a:t>a</a:t>
            </a:r>
            <a:r>
              <a:rPr dirty="0" sz="1500" spc="65" b="1">
                <a:latin typeface="Tahoma"/>
                <a:cs typeface="Tahoma"/>
              </a:rPr>
              <a:t>c</a:t>
            </a:r>
            <a:r>
              <a:rPr dirty="0" sz="1500" spc="-105" b="1">
                <a:latin typeface="Tahoma"/>
                <a:cs typeface="Tahoma"/>
              </a:rPr>
              <a:t>r</a:t>
            </a:r>
            <a:r>
              <a:rPr dirty="0" sz="1500" spc="-30" b="1">
                <a:latin typeface="Tahoma"/>
                <a:cs typeface="Tahoma"/>
              </a:rPr>
              <a:t>o</a:t>
            </a:r>
            <a:r>
              <a:rPr dirty="0" sz="1500" spc="35" b="1">
                <a:latin typeface="Tahoma"/>
                <a:cs typeface="Tahoma"/>
              </a:rPr>
              <a:t>s</a:t>
            </a:r>
            <a:r>
              <a:rPr dirty="0" sz="1500" spc="50" b="1">
                <a:latin typeface="Tahoma"/>
                <a:cs typeface="Tahoma"/>
              </a:rPr>
              <a:t>s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15" b="1">
                <a:latin typeface="Tahoma"/>
                <a:cs typeface="Tahoma"/>
              </a:rPr>
              <a:t>p</a:t>
            </a:r>
            <a:r>
              <a:rPr dirty="0" sz="1500" spc="-55" b="1">
                <a:latin typeface="Tahoma"/>
                <a:cs typeface="Tahoma"/>
              </a:rPr>
              <a:t>a</a:t>
            </a:r>
            <a:r>
              <a:rPr dirty="0" sz="1500" spc="-25" b="1">
                <a:latin typeface="Tahoma"/>
                <a:cs typeface="Tahoma"/>
              </a:rPr>
              <a:t>g</a:t>
            </a:r>
            <a:r>
              <a:rPr dirty="0" sz="1500" spc="-5" b="1">
                <a:latin typeface="Tahoma"/>
                <a:cs typeface="Tahoma"/>
              </a:rPr>
              <a:t>e</a:t>
            </a:r>
            <a:r>
              <a:rPr dirty="0" sz="1500" spc="-95" b="1">
                <a:latin typeface="Tahoma"/>
                <a:cs typeface="Tahoma"/>
              </a:rPr>
              <a:t> </a:t>
            </a:r>
            <a:r>
              <a:rPr dirty="0" sz="1500" spc="-80" b="1">
                <a:latin typeface="Tahoma"/>
                <a:cs typeface="Tahoma"/>
              </a:rPr>
              <a:t>l</a:t>
            </a:r>
            <a:r>
              <a:rPr dirty="0" sz="1500" spc="-20" b="1">
                <a:latin typeface="Tahoma"/>
                <a:cs typeface="Tahoma"/>
              </a:rPr>
              <a:t>o</a:t>
            </a:r>
            <a:r>
              <a:rPr dirty="0" sz="1500" spc="-55" b="1">
                <a:latin typeface="Tahoma"/>
                <a:cs typeface="Tahoma"/>
              </a:rPr>
              <a:t>a</a:t>
            </a:r>
            <a:r>
              <a:rPr dirty="0" sz="1500" spc="-25" b="1">
                <a:latin typeface="Tahoma"/>
                <a:cs typeface="Tahoma"/>
              </a:rPr>
              <a:t>d</a:t>
            </a:r>
            <a:r>
              <a:rPr dirty="0" sz="1500" spc="50" b="1"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200" spc="9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save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requests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across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page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loads,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check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Preserve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5" b="1">
                <a:latin typeface="Tahoma"/>
                <a:cs typeface="Tahoma"/>
              </a:rPr>
              <a:t>log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checkbox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 spc="-25" b="1">
                <a:latin typeface="Tahoma"/>
                <a:cs typeface="Tahoma"/>
              </a:rPr>
              <a:t>Network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panel.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saves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85">
                <a:latin typeface="SimSun-ExtB"/>
                <a:cs typeface="SimSun-ExtB"/>
              </a:rPr>
              <a:t>all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requests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25">
                <a:latin typeface="SimSun-ExtB"/>
                <a:cs typeface="SimSun-ExtB"/>
              </a:rPr>
              <a:t>until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disable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Preserve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75" b="1">
                <a:latin typeface="Tahoma"/>
                <a:cs typeface="Tahoma"/>
              </a:rPr>
              <a:t>log</a:t>
            </a:r>
            <a:r>
              <a:rPr dirty="0" sz="1200" spc="-75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2250" spc="95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-65" b="1">
                <a:solidFill>
                  <a:srgbClr val="337DA8"/>
                </a:solidFill>
                <a:latin typeface="Tahoma"/>
                <a:cs typeface="Tahoma"/>
              </a:rPr>
              <a:t>h</a:t>
            </a:r>
            <a:r>
              <a:rPr dirty="0" sz="2250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45" b="1">
                <a:solidFill>
                  <a:srgbClr val="337DA8"/>
                </a:solidFill>
                <a:latin typeface="Tahoma"/>
                <a:cs typeface="Tahoma"/>
              </a:rPr>
              <a:t>N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-145" b="1">
                <a:solidFill>
                  <a:srgbClr val="337DA8"/>
                </a:solidFill>
                <a:latin typeface="Tahoma"/>
                <a:cs typeface="Tahoma"/>
              </a:rPr>
              <a:t>w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o</a:t>
            </a:r>
            <a:r>
              <a:rPr dirty="0" sz="2250" spc="-50" b="1">
                <a:solidFill>
                  <a:srgbClr val="337DA8"/>
                </a:solidFill>
                <a:latin typeface="Tahoma"/>
                <a:cs typeface="Tahoma"/>
              </a:rPr>
              <a:t>r</a:t>
            </a:r>
            <a:r>
              <a:rPr dirty="0" sz="2250" spc="-55" b="1">
                <a:solidFill>
                  <a:srgbClr val="337DA8"/>
                </a:solidFill>
                <a:latin typeface="Tahoma"/>
                <a:cs typeface="Tahoma"/>
              </a:rPr>
              <a:t>k</a:t>
            </a:r>
            <a:r>
              <a:rPr dirty="0" sz="2250" spc="-175" b="1">
                <a:solidFill>
                  <a:srgbClr val="337DA8"/>
                </a:solidFill>
                <a:latin typeface="Tahoma"/>
                <a:cs typeface="Tahoma"/>
              </a:rPr>
              <a:t> </a:t>
            </a:r>
            <a:r>
              <a:rPr dirty="0" sz="2250" spc="-135" b="1">
                <a:solidFill>
                  <a:srgbClr val="337DA8"/>
                </a:solidFill>
                <a:latin typeface="Tahoma"/>
                <a:cs typeface="Tahoma"/>
              </a:rPr>
              <a:t>W</a:t>
            </a:r>
            <a:r>
              <a:rPr dirty="0" sz="2250" spc="-70" b="1">
                <a:solidFill>
                  <a:srgbClr val="337DA8"/>
                </a:solidFill>
                <a:latin typeface="Tahoma"/>
                <a:cs typeface="Tahoma"/>
              </a:rPr>
              <a:t>a</a:t>
            </a:r>
            <a:r>
              <a:rPr dirty="0" sz="2250" spc="-160" b="1">
                <a:solidFill>
                  <a:srgbClr val="337DA8"/>
                </a:solidFill>
                <a:latin typeface="Tahoma"/>
                <a:cs typeface="Tahoma"/>
              </a:rPr>
              <a:t>t</a:t>
            </a:r>
            <a:r>
              <a:rPr dirty="0" sz="2250" spc="-25" b="1">
                <a:solidFill>
                  <a:srgbClr val="337DA8"/>
                </a:solidFill>
                <a:latin typeface="Tahoma"/>
                <a:cs typeface="Tahoma"/>
              </a:rPr>
              <a:t>e</a:t>
            </a:r>
            <a:r>
              <a:rPr dirty="0" sz="2250" spc="-40" b="1">
                <a:solidFill>
                  <a:srgbClr val="337DA8"/>
                </a:solidFill>
                <a:latin typeface="Tahoma"/>
                <a:cs typeface="Tahoma"/>
              </a:rPr>
              <a:t>r</a:t>
            </a:r>
            <a:r>
              <a:rPr dirty="0" sz="2250" spc="-35" b="1">
                <a:solidFill>
                  <a:srgbClr val="337DA8"/>
                </a:solidFill>
                <a:latin typeface="Tahoma"/>
                <a:cs typeface="Tahoma"/>
              </a:rPr>
              <a:t>f</a:t>
            </a:r>
            <a:r>
              <a:rPr dirty="0" sz="2250" spc="-70" b="1">
                <a:solidFill>
                  <a:srgbClr val="337DA8"/>
                </a:solidFill>
                <a:latin typeface="Tahoma"/>
                <a:cs typeface="Tahoma"/>
              </a:rPr>
              <a:t>a</a:t>
            </a:r>
            <a:r>
              <a:rPr dirty="0" sz="2250" spc="-95" b="1">
                <a:solidFill>
                  <a:srgbClr val="337DA8"/>
                </a:solidFill>
                <a:latin typeface="Tahoma"/>
                <a:cs typeface="Tahoma"/>
              </a:rPr>
              <a:t>l</a:t>
            </a:r>
            <a:r>
              <a:rPr dirty="0" sz="2250" spc="-70" b="1">
                <a:solidFill>
                  <a:srgbClr val="337DA8"/>
                </a:solidFill>
                <a:latin typeface="Tahoma"/>
                <a:cs typeface="Tahoma"/>
              </a:rPr>
              <a:t>l</a:t>
            </a:r>
            <a:endParaRPr sz="2250">
              <a:latin typeface="Tahoma"/>
              <a:cs typeface="Tahoma"/>
            </a:endParaRPr>
          </a:p>
          <a:p>
            <a:pPr marL="12700" marR="2376170">
              <a:lnSpc>
                <a:spcPts val="2400"/>
              </a:lnSpc>
              <a:spcBef>
                <a:spcPts val="105"/>
              </a:spcBef>
            </a:pPr>
            <a:r>
              <a:rPr dirty="0" sz="1200" spc="225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visual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breakdown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each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request's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14">
                <a:latin typeface="SimSun-ExtB"/>
                <a:cs typeface="SimSun-ExtB"/>
              </a:rPr>
              <a:t>activity.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50">
                <a:latin typeface="SimSun-ExtB"/>
                <a:cs typeface="SimSun-ExtB"/>
              </a:rPr>
              <a:t>Let's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4">
                <a:latin typeface="SimSun-ExtB"/>
                <a:cs typeface="SimSun-ExtB"/>
              </a:rPr>
              <a:t>t</a:t>
            </a:r>
            <a:r>
              <a:rPr dirty="0" sz="1200" spc="-60">
                <a:latin typeface="SimSun-ExtB"/>
                <a:cs typeface="SimSun-ExtB"/>
              </a:rPr>
              <a:t>alk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about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60">
                <a:latin typeface="SimSun-ExtB"/>
                <a:cs typeface="SimSun-ExtB"/>
              </a:rPr>
              <a:t>li</a:t>
            </a:r>
            <a:r>
              <a:rPr dirty="0" sz="1200" spc="-300">
                <a:latin typeface="SimSun-ExtB"/>
                <a:cs typeface="SimSun-ExtB"/>
              </a:rPr>
              <a:t>f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ne</a:t>
            </a:r>
            <a:r>
              <a:rPr dirty="0" sz="1200" spc="15">
                <a:latin typeface="SimSun-ExtB"/>
                <a:cs typeface="SimSun-ExtB"/>
              </a:rPr>
              <a:t>t</a:t>
            </a:r>
            <a:r>
              <a:rPr dirty="0" sz="1200" spc="355">
                <a:latin typeface="SimSun-ExtB"/>
                <a:cs typeface="SimSun-ExtB"/>
              </a:rPr>
              <a:t>w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>
                <a:latin typeface="SimSun-ExtB"/>
                <a:cs typeface="SimSun-ExtB"/>
              </a:rPr>
              <a:t>r</a:t>
            </a:r>
            <a:r>
              <a:rPr dirty="0" sz="1200" spc="55">
                <a:latin typeface="SimSun-ExtB"/>
                <a:cs typeface="SimSun-ExtB"/>
              </a:rPr>
              <a:t>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>
                <a:latin typeface="SimSun-ExtB"/>
                <a:cs typeface="SimSun-ExtB"/>
              </a:rPr>
              <a:t>equest.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595"/>
              </a:spcBef>
            </a:pPr>
            <a:r>
              <a:rPr dirty="0" sz="1400" spc="229">
                <a:latin typeface="Cambria"/>
                <a:cs typeface="Cambria"/>
              </a:rPr>
              <a:t>◻</a:t>
            </a:r>
            <a:r>
              <a:rPr dirty="0" sz="1400" spc="20">
                <a:latin typeface="Cambria"/>
                <a:cs typeface="Cambria"/>
              </a:rPr>
              <a:t> </a:t>
            </a:r>
            <a:r>
              <a:rPr dirty="0" sz="1200" spc="-15" b="1">
                <a:latin typeface="Tahoma"/>
                <a:cs typeface="Tahoma"/>
              </a:rPr>
              <a:t>Queueing</a:t>
            </a:r>
            <a:endParaRPr sz="1200">
              <a:latin typeface="Tahoma"/>
              <a:cs typeface="Tahoma"/>
            </a:endParaRPr>
          </a:p>
          <a:p>
            <a:pPr marL="560705">
              <a:lnSpc>
                <a:spcPct val="100000"/>
              </a:lnSpc>
              <a:spcBef>
                <a:spcPts val="1070"/>
              </a:spcBef>
            </a:pPr>
            <a:r>
              <a:rPr dirty="0" sz="1200" spc="55">
                <a:latin typeface="SimSun-ExtB"/>
                <a:cs typeface="SimSun-ExtB"/>
              </a:rPr>
              <a:t>The</a:t>
            </a:r>
            <a:r>
              <a:rPr dirty="0" sz="1200" spc="35">
                <a:latin typeface="SimSun-ExtB"/>
                <a:cs typeface="SimSun-ExtB"/>
              </a:rPr>
              <a:t>r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a</a:t>
            </a:r>
            <a:r>
              <a:rPr dirty="0" sz="1200" spc="-60">
                <a:latin typeface="SimSun-ExtB"/>
                <a:cs typeface="SimSun-ExtB"/>
              </a:rPr>
              <a:t>r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higher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p</a:t>
            </a:r>
            <a:r>
              <a:rPr dirty="0" sz="1200" spc="5">
                <a:latin typeface="SimSun-ExtB"/>
                <a:cs typeface="SimSun-ExtB"/>
              </a:rPr>
              <a:t>r</a:t>
            </a:r>
            <a:r>
              <a:rPr dirty="0" sz="1200" spc="-114">
                <a:latin typeface="SimSun-ExtB"/>
                <a:cs typeface="SimSun-ExtB"/>
              </a:rPr>
              <a:t>io</a:t>
            </a:r>
            <a:r>
              <a:rPr dirty="0" sz="1200" spc="-100">
                <a:latin typeface="SimSun-ExtB"/>
                <a:cs typeface="SimSun-ExtB"/>
              </a:rPr>
              <a:t>r</a:t>
            </a:r>
            <a:r>
              <a:rPr dirty="0" sz="1200" spc="-260">
                <a:latin typeface="SimSun-ExtB"/>
                <a:cs typeface="SimSun-ExtB"/>
              </a:rPr>
              <a:t>i</a:t>
            </a:r>
            <a:r>
              <a:rPr dirty="0" sz="1200" spc="-240">
                <a:latin typeface="SimSun-ExtB"/>
                <a:cs typeface="SimSun-ExtB"/>
              </a:rPr>
              <a:t>t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eques</a:t>
            </a:r>
            <a:r>
              <a:rPr dirty="0" sz="1200" spc="25">
                <a:latin typeface="SimSun-ExtB"/>
                <a:cs typeface="SimSun-ExtB"/>
              </a:rPr>
              <a:t>t</a:t>
            </a:r>
            <a:r>
              <a:rPr dirty="0" sz="1200" spc="-114">
                <a:latin typeface="SimSun-ExtB"/>
                <a:cs typeface="SimSun-ExtB"/>
              </a:rPr>
              <a:t>s.</a:t>
            </a:r>
            <a:endParaRPr sz="1200">
              <a:latin typeface="SimSun-ExtB"/>
              <a:cs typeface="SimSun-ExtB"/>
            </a:endParaRPr>
          </a:p>
          <a:p>
            <a:pPr marL="560705" marR="5080">
              <a:lnSpc>
                <a:spcPct val="125000"/>
              </a:lnSpc>
              <a:spcBef>
                <a:spcPts val="675"/>
              </a:spcBef>
            </a:pPr>
            <a:r>
              <a:rPr dirty="0" sz="1200" spc="60">
                <a:latin typeface="SimSun-ExtB"/>
                <a:cs typeface="SimSun-ExtB"/>
              </a:rPr>
              <a:t>There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are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already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six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90">
                <a:latin typeface="SimSun-ExtB"/>
                <a:cs typeface="SimSun-ExtB"/>
              </a:rPr>
              <a:t>TCP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connections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open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this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95">
                <a:latin typeface="SimSun-ExtB"/>
                <a:cs typeface="SimSun-ExtB"/>
              </a:rPr>
              <a:t>origin,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which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60">
                <a:latin typeface="SimSun-ExtB"/>
                <a:cs typeface="SimSun-ExtB"/>
              </a:rPr>
              <a:t>limit.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Applies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HTTP/1.0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HTTP/1.1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only.</a:t>
            </a:r>
            <a:endParaRPr sz="1200">
              <a:latin typeface="SimSun-ExtB"/>
              <a:cs typeface="SimSun-ExtB"/>
            </a:endParaRPr>
          </a:p>
          <a:p>
            <a:pPr marL="560705">
              <a:lnSpc>
                <a:spcPct val="100000"/>
              </a:lnSpc>
              <a:spcBef>
                <a:spcPts val="1110"/>
              </a:spcBef>
            </a:pP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o</a:t>
            </a:r>
            <a:r>
              <a:rPr dirty="0" sz="1200" spc="90">
                <a:latin typeface="SimSun-ExtB"/>
                <a:cs typeface="SimSun-ExtB"/>
              </a:rPr>
              <a:t>wser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</a:t>
            </a:r>
            <a:r>
              <a:rPr dirty="0" sz="1200" spc="5">
                <a:latin typeface="SimSun-ExtB"/>
                <a:cs typeface="SimSun-ExtB"/>
              </a:rPr>
              <a:t>r</a:t>
            </a:r>
            <a:r>
              <a:rPr dirty="0" sz="1200" spc="-170">
                <a:latin typeface="SimSun-ExtB"/>
                <a:cs typeface="SimSun-ExtB"/>
              </a:rPr>
              <a:t>ief</a:t>
            </a:r>
            <a:r>
              <a:rPr dirty="0" sz="1200" spc="-165">
                <a:latin typeface="SimSun-ExtB"/>
                <a:cs typeface="SimSun-ExtB"/>
              </a:rPr>
              <a:t>l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allo</a:t>
            </a:r>
            <a:r>
              <a:rPr dirty="0" sz="1200" spc="-60">
                <a:latin typeface="SimSun-ExtB"/>
                <a:cs typeface="SimSun-ExtB"/>
              </a:rPr>
              <a:t>c</a:t>
            </a:r>
            <a:r>
              <a:rPr dirty="0" sz="1200" spc="-40">
                <a:latin typeface="SimSun-ExtB"/>
                <a:cs typeface="SimSun-ExtB"/>
              </a:rPr>
              <a:t>ating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s</a:t>
            </a:r>
            <a:r>
              <a:rPr dirty="0" sz="1200" spc="90">
                <a:latin typeface="SimSun-ExtB"/>
                <a:cs typeface="SimSun-ExtB"/>
              </a:rPr>
              <a:t>p</a:t>
            </a:r>
            <a:r>
              <a:rPr dirty="0" sz="1200" spc="85">
                <a:latin typeface="SimSun-ExtB"/>
                <a:cs typeface="SimSun-ExtB"/>
              </a:rPr>
              <a:t>ace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disk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c</a:t>
            </a:r>
            <a:r>
              <a:rPr dirty="0" sz="1200" spc="90">
                <a:latin typeface="SimSun-ExtB"/>
                <a:cs typeface="SimSun-ExtB"/>
              </a:rPr>
              <a:t>ache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455">
                <a:latin typeface="SimSun-ExtB"/>
                <a:cs typeface="SimSun-ExtB"/>
              </a:rPr>
              <a:t>⬜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S</a:t>
            </a:r>
            <a:r>
              <a:rPr dirty="0" sz="1200" spc="-10" b="1">
                <a:latin typeface="Tahoma"/>
                <a:cs typeface="Tahoma"/>
              </a:rPr>
              <a:t>t</a:t>
            </a:r>
            <a:r>
              <a:rPr dirty="0" sz="1200" spc="-20" b="1">
                <a:latin typeface="Tahoma"/>
                <a:cs typeface="Tahoma"/>
              </a:rPr>
              <a:t>alled</a:t>
            </a:r>
            <a:endParaRPr sz="1200">
              <a:latin typeface="Tahoma"/>
              <a:cs typeface="Tahoma"/>
            </a:endParaRPr>
          </a:p>
          <a:p>
            <a:pPr marL="560705">
              <a:lnSpc>
                <a:spcPct val="100000"/>
              </a:lnSpc>
              <a:spcBef>
                <a:spcPts val="1035"/>
              </a:spcBef>
            </a:pP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40">
                <a:latin typeface="SimSun-ExtB"/>
                <a:cs typeface="SimSun-ExtB"/>
              </a:rPr>
              <a:t>equest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stuck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Queueing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9649" y="10191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5874" y="134301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86"/>
                </a:lnTo>
                <a:lnTo>
                  <a:pt x="30007" y="46996"/>
                </a:lnTo>
                <a:lnTo>
                  <a:pt x="26970" y="47605"/>
                </a:lnTo>
                <a:lnTo>
                  <a:pt x="23812" y="47624"/>
                </a:lnTo>
                <a:lnTo>
                  <a:pt x="20654" y="47605"/>
                </a:lnTo>
                <a:lnTo>
                  <a:pt x="0" y="26955"/>
                </a:lnTo>
                <a:lnTo>
                  <a:pt x="0" y="23812"/>
                </a:lnTo>
                <a:lnTo>
                  <a:pt x="0" y="20631"/>
                </a:lnTo>
                <a:lnTo>
                  <a:pt x="6974" y="6953"/>
                </a:lnTo>
                <a:lnTo>
                  <a:pt x="9207" y="4724"/>
                </a:lnTo>
                <a:lnTo>
                  <a:pt x="11782" y="2990"/>
                </a:lnTo>
                <a:lnTo>
                  <a:pt x="14699" y="1790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53"/>
                </a:lnTo>
                <a:lnTo>
                  <a:pt x="42883" y="9172"/>
                </a:lnTo>
                <a:lnTo>
                  <a:pt x="44603" y="11734"/>
                </a:lnTo>
                <a:lnTo>
                  <a:pt x="45812" y="14658"/>
                </a:lnTo>
                <a:lnTo>
                  <a:pt x="47020" y="17583"/>
                </a:lnTo>
                <a:lnTo>
                  <a:pt x="47624" y="20631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9649" y="165733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85874" y="19811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4" y="26936"/>
                </a:lnTo>
                <a:lnTo>
                  <a:pt x="47020" y="29956"/>
                </a:lnTo>
                <a:lnTo>
                  <a:pt x="45812" y="32870"/>
                </a:lnTo>
                <a:lnTo>
                  <a:pt x="44603" y="35794"/>
                </a:lnTo>
                <a:lnTo>
                  <a:pt x="23812" y="47624"/>
                </a:lnTo>
                <a:lnTo>
                  <a:pt x="20654" y="47586"/>
                </a:lnTo>
                <a:lnTo>
                  <a:pt x="1812" y="32870"/>
                </a:lnTo>
                <a:lnTo>
                  <a:pt x="604" y="29956"/>
                </a:lnTo>
                <a:lnTo>
                  <a:pt x="0" y="26936"/>
                </a:lnTo>
                <a:lnTo>
                  <a:pt x="0" y="23812"/>
                </a:lnTo>
                <a:lnTo>
                  <a:pt x="0" y="20631"/>
                </a:lnTo>
                <a:lnTo>
                  <a:pt x="6974" y="6953"/>
                </a:lnTo>
                <a:lnTo>
                  <a:pt x="9207" y="4705"/>
                </a:lnTo>
                <a:lnTo>
                  <a:pt x="11782" y="2981"/>
                </a:lnTo>
                <a:lnTo>
                  <a:pt x="14699" y="1771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53"/>
                </a:lnTo>
                <a:lnTo>
                  <a:pt x="42883" y="9172"/>
                </a:lnTo>
                <a:lnTo>
                  <a:pt x="44603" y="11734"/>
                </a:lnTo>
                <a:lnTo>
                  <a:pt x="45812" y="14658"/>
                </a:lnTo>
                <a:lnTo>
                  <a:pt x="47020" y="17583"/>
                </a:lnTo>
                <a:lnTo>
                  <a:pt x="47624" y="20631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9649" y="229551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85874" y="26193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86"/>
                </a:lnTo>
                <a:lnTo>
                  <a:pt x="30007" y="46996"/>
                </a:lnTo>
                <a:lnTo>
                  <a:pt x="26970" y="47605"/>
                </a:lnTo>
                <a:lnTo>
                  <a:pt x="23812" y="47624"/>
                </a:lnTo>
                <a:lnTo>
                  <a:pt x="20654" y="47605"/>
                </a:lnTo>
                <a:lnTo>
                  <a:pt x="0" y="26955"/>
                </a:lnTo>
                <a:lnTo>
                  <a:pt x="0" y="23812"/>
                </a:lnTo>
                <a:lnTo>
                  <a:pt x="0" y="20631"/>
                </a:lnTo>
                <a:lnTo>
                  <a:pt x="604" y="17602"/>
                </a:lnTo>
                <a:lnTo>
                  <a:pt x="1812" y="14697"/>
                </a:lnTo>
                <a:lnTo>
                  <a:pt x="3021" y="11753"/>
                </a:lnTo>
                <a:lnTo>
                  <a:pt x="4741" y="9172"/>
                </a:lnTo>
                <a:lnTo>
                  <a:pt x="6974" y="6953"/>
                </a:lnTo>
                <a:lnTo>
                  <a:pt x="9207" y="4705"/>
                </a:lnTo>
                <a:lnTo>
                  <a:pt x="11782" y="2990"/>
                </a:lnTo>
                <a:lnTo>
                  <a:pt x="14699" y="1790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30007" y="600"/>
                </a:lnTo>
                <a:lnTo>
                  <a:pt x="32925" y="1800"/>
                </a:lnTo>
                <a:lnTo>
                  <a:pt x="35842" y="2990"/>
                </a:lnTo>
                <a:lnTo>
                  <a:pt x="38417" y="4705"/>
                </a:lnTo>
                <a:lnTo>
                  <a:pt x="40650" y="6953"/>
                </a:lnTo>
                <a:lnTo>
                  <a:pt x="42883" y="9172"/>
                </a:lnTo>
                <a:lnTo>
                  <a:pt x="44603" y="11734"/>
                </a:lnTo>
                <a:lnTo>
                  <a:pt x="45812" y="14658"/>
                </a:lnTo>
                <a:lnTo>
                  <a:pt x="47020" y="17583"/>
                </a:lnTo>
                <a:lnTo>
                  <a:pt x="47624" y="20631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9649" y="294321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5874" y="325753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86"/>
                </a:lnTo>
                <a:lnTo>
                  <a:pt x="30007" y="46996"/>
                </a:lnTo>
                <a:lnTo>
                  <a:pt x="26970" y="47605"/>
                </a:lnTo>
                <a:lnTo>
                  <a:pt x="23812" y="47624"/>
                </a:lnTo>
                <a:lnTo>
                  <a:pt x="20654" y="47605"/>
                </a:lnTo>
                <a:lnTo>
                  <a:pt x="0" y="26955"/>
                </a:lnTo>
                <a:lnTo>
                  <a:pt x="0" y="23812"/>
                </a:lnTo>
                <a:lnTo>
                  <a:pt x="0" y="20631"/>
                </a:lnTo>
                <a:lnTo>
                  <a:pt x="6974" y="6953"/>
                </a:lnTo>
                <a:lnTo>
                  <a:pt x="9207" y="4705"/>
                </a:lnTo>
                <a:lnTo>
                  <a:pt x="11782" y="2990"/>
                </a:lnTo>
                <a:lnTo>
                  <a:pt x="14699" y="1800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30007" y="600"/>
                </a:lnTo>
                <a:lnTo>
                  <a:pt x="32925" y="1800"/>
                </a:lnTo>
                <a:lnTo>
                  <a:pt x="35842" y="2990"/>
                </a:lnTo>
                <a:lnTo>
                  <a:pt x="38417" y="4705"/>
                </a:lnTo>
                <a:lnTo>
                  <a:pt x="40650" y="6953"/>
                </a:lnTo>
                <a:lnTo>
                  <a:pt x="42883" y="9172"/>
                </a:lnTo>
                <a:lnTo>
                  <a:pt x="44603" y="11753"/>
                </a:lnTo>
                <a:lnTo>
                  <a:pt x="45812" y="14678"/>
                </a:lnTo>
                <a:lnTo>
                  <a:pt x="47020" y="17602"/>
                </a:lnTo>
                <a:lnTo>
                  <a:pt x="47624" y="20631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9649" y="35813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5874" y="389571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86"/>
                </a:lnTo>
                <a:lnTo>
                  <a:pt x="30007" y="46996"/>
                </a:lnTo>
                <a:lnTo>
                  <a:pt x="26970" y="47605"/>
                </a:lnTo>
                <a:lnTo>
                  <a:pt x="23812" y="47624"/>
                </a:lnTo>
                <a:lnTo>
                  <a:pt x="20654" y="47605"/>
                </a:lnTo>
                <a:lnTo>
                  <a:pt x="17617" y="46996"/>
                </a:lnTo>
                <a:lnTo>
                  <a:pt x="14699" y="45786"/>
                </a:lnTo>
                <a:lnTo>
                  <a:pt x="11782" y="44596"/>
                </a:lnTo>
                <a:lnTo>
                  <a:pt x="0" y="26955"/>
                </a:lnTo>
                <a:lnTo>
                  <a:pt x="0" y="23812"/>
                </a:lnTo>
                <a:lnTo>
                  <a:pt x="0" y="20631"/>
                </a:lnTo>
                <a:lnTo>
                  <a:pt x="6974" y="6943"/>
                </a:lnTo>
                <a:lnTo>
                  <a:pt x="9207" y="4686"/>
                </a:lnTo>
                <a:lnTo>
                  <a:pt x="11782" y="2981"/>
                </a:lnTo>
                <a:lnTo>
                  <a:pt x="14699" y="1771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43"/>
                </a:lnTo>
                <a:lnTo>
                  <a:pt x="42883" y="9153"/>
                </a:lnTo>
                <a:lnTo>
                  <a:pt x="44603" y="11734"/>
                </a:lnTo>
                <a:lnTo>
                  <a:pt x="45812" y="14658"/>
                </a:lnTo>
                <a:lnTo>
                  <a:pt x="47020" y="17583"/>
                </a:lnTo>
                <a:lnTo>
                  <a:pt x="47624" y="20631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09649" y="421956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05"/>
                </a:moveTo>
                <a:lnTo>
                  <a:pt x="20654" y="47605"/>
                </a:lnTo>
                <a:lnTo>
                  <a:pt x="17617" y="46996"/>
                </a:lnTo>
                <a:lnTo>
                  <a:pt x="0" y="26955"/>
                </a:lnTo>
                <a:lnTo>
                  <a:pt x="0" y="20631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55"/>
                </a:lnTo>
                <a:lnTo>
                  <a:pt x="26970" y="4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85874" y="454341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767"/>
                </a:lnTo>
                <a:lnTo>
                  <a:pt x="30007" y="46977"/>
                </a:lnTo>
                <a:lnTo>
                  <a:pt x="26970" y="47605"/>
                </a:lnTo>
                <a:lnTo>
                  <a:pt x="23812" y="47624"/>
                </a:lnTo>
                <a:lnTo>
                  <a:pt x="20654" y="47605"/>
                </a:lnTo>
                <a:lnTo>
                  <a:pt x="0" y="26955"/>
                </a:lnTo>
                <a:lnTo>
                  <a:pt x="0" y="23812"/>
                </a:lnTo>
                <a:lnTo>
                  <a:pt x="0" y="20631"/>
                </a:lnTo>
                <a:lnTo>
                  <a:pt x="6974" y="6953"/>
                </a:lnTo>
                <a:lnTo>
                  <a:pt x="9207" y="4705"/>
                </a:lnTo>
                <a:lnTo>
                  <a:pt x="11782" y="2981"/>
                </a:lnTo>
                <a:lnTo>
                  <a:pt x="14699" y="1771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53"/>
                </a:lnTo>
                <a:lnTo>
                  <a:pt x="42883" y="9172"/>
                </a:lnTo>
                <a:lnTo>
                  <a:pt x="44603" y="11734"/>
                </a:lnTo>
                <a:lnTo>
                  <a:pt x="45812" y="14658"/>
                </a:lnTo>
                <a:lnTo>
                  <a:pt x="47020" y="17583"/>
                </a:lnTo>
                <a:lnTo>
                  <a:pt x="47624" y="20631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75841" y="895077"/>
            <a:ext cx="3608070" cy="3758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400">
                <a:latin typeface="Trebuchet MS"/>
                <a:cs typeface="Trebuchet MS"/>
              </a:rPr>
              <a:t>🟩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ahoma"/>
                <a:cs typeface="Tahoma"/>
              </a:rPr>
              <a:t>DNS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5" b="1">
                <a:latin typeface="Tahoma"/>
                <a:cs typeface="Tahoma"/>
              </a:rPr>
              <a:t>Lookup</a:t>
            </a:r>
            <a:endParaRPr sz="12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1070"/>
              </a:spcBef>
            </a:pPr>
            <a:r>
              <a:rPr dirty="0" sz="1200" spc="150">
                <a:latin typeface="SimSun-ExtB"/>
                <a:cs typeface="SimSun-ExtB"/>
              </a:rPr>
              <a:t>R</a:t>
            </a:r>
            <a:r>
              <a:rPr dirty="0" sz="1200" spc="-15">
                <a:latin typeface="SimSun-ExtB"/>
                <a:cs typeface="SimSun-ExtB"/>
              </a:rPr>
              <a:t>eso</a:t>
            </a:r>
            <a:r>
              <a:rPr dirty="0" sz="1200" spc="-10">
                <a:latin typeface="SimSun-ExtB"/>
                <a:cs typeface="SimSun-ExtB"/>
              </a:rPr>
              <a:t>l</a:t>
            </a:r>
            <a:r>
              <a:rPr dirty="0" sz="1200">
                <a:latin typeface="SimSun-ExtB"/>
                <a:cs typeface="SimSun-ExtB"/>
              </a:rPr>
              <a:t>ving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IP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add</a:t>
            </a:r>
            <a:r>
              <a:rPr dirty="0" sz="1200" spc="25">
                <a:latin typeface="SimSun-ExtB"/>
                <a:cs typeface="SimSun-ExtB"/>
              </a:rPr>
              <a:t>r</a:t>
            </a:r>
            <a:r>
              <a:rPr dirty="0" sz="1200" spc="55">
                <a:latin typeface="SimSun-ExtB"/>
                <a:cs typeface="SimSun-ExtB"/>
              </a:rPr>
              <a:t>ess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1400" spc="1400">
                <a:latin typeface="Trebuchet MS"/>
                <a:cs typeface="Trebuchet MS"/>
              </a:rPr>
              <a:t>🟧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200" spc="-70" b="1">
                <a:latin typeface="Tahoma"/>
                <a:cs typeface="Tahoma"/>
              </a:rPr>
              <a:t>Initial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Connection</a:t>
            </a:r>
            <a:endParaRPr sz="12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1070"/>
              </a:spcBef>
            </a:pPr>
            <a:r>
              <a:rPr dirty="0" sz="1200" spc="130">
                <a:latin typeface="SimSun-ExtB"/>
                <a:cs typeface="SimSun-ExtB"/>
              </a:rPr>
              <a:t>T</a:t>
            </a:r>
            <a:r>
              <a:rPr dirty="0" sz="1200" spc="220">
                <a:latin typeface="SimSun-ExtB"/>
                <a:cs typeface="SimSun-ExtB"/>
              </a:rPr>
              <a:t>CP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handsha</a:t>
            </a:r>
            <a:r>
              <a:rPr dirty="0" sz="1200" spc="55">
                <a:latin typeface="SimSun-ExtB"/>
                <a:cs typeface="SimSun-ExtB"/>
              </a:rPr>
              <a:t>k</a:t>
            </a:r>
            <a:r>
              <a:rPr dirty="0" sz="1200" spc="65">
                <a:latin typeface="SimSun-ExtB"/>
                <a:cs typeface="SimSun-ExtB"/>
              </a:rPr>
              <a:t>es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es</a:t>
            </a:r>
            <a:r>
              <a:rPr dirty="0" sz="1200" spc="-20">
                <a:latin typeface="SimSun-ExtB"/>
                <a:cs typeface="SimSun-ExtB"/>
              </a:rPr>
              <a:t>t</a:t>
            </a:r>
            <a:r>
              <a:rPr dirty="0" sz="1200" spc="-40">
                <a:latin typeface="SimSun-ExtB"/>
                <a:cs typeface="SimSun-ExtB"/>
              </a:rPr>
              <a:t>ablishing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35">
                <a:latin typeface="SimSun-ExtB"/>
                <a:cs typeface="SimSun-ExtB"/>
              </a:rPr>
              <a:t>SSL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1400" spc="1400">
                <a:latin typeface="Trebuchet MS"/>
                <a:cs typeface="Trebuchet MS"/>
              </a:rPr>
              <a:t>🟧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ahoma"/>
                <a:cs typeface="Tahoma"/>
              </a:rPr>
              <a:t>Se</a:t>
            </a:r>
            <a:r>
              <a:rPr dirty="0" sz="1200" spc="10" b="1">
                <a:latin typeface="Tahoma"/>
                <a:cs typeface="Tahoma"/>
              </a:rPr>
              <a:t>r</a:t>
            </a:r>
            <a:r>
              <a:rPr dirty="0" sz="1200" spc="15" b="1">
                <a:latin typeface="Tahoma"/>
                <a:cs typeface="Tahoma"/>
              </a:rPr>
              <a:t>vice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W</a:t>
            </a:r>
            <a:r>
              <a:rPr dirty="0" sz="1200" spc="-25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r</a:t>
            </a:r>
            <a:r>
              <a:rPr dirty="0" sz="1200" spc="-60" b="1">
                <a:latin typeface="Tahoma"/>
                <a:cs typeface="Tahoma"/>
              </a:rPr>
              <a:t>k</a:t>
            </a:r>
            <a:r>
              <a:rPr dirty="0" sz="1200" spc="-15" b="1">
                <a:latin typeface="Tahoma"/>
                <a:cs typeface="Tahoma"/>
              </a:rPr>
              <a:t>er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S</a:t>
            </a:r>
            <a:r>
              <a:rPr dirty="0" sz="1200" spc="-10" b="1">
                <a:latin typeface="Tahoma"/>
                <a:cs typeface="Tahoma"/>
              </a:rPr>
              <a:t>t</a:t>
            </a:r>
            <a:r>
              <a:rPr dirty="0" sz="1200" spc="-35" b="1">
                <a:latin typeface="Tahoma"/>
                <a:cs typeface="Tahoma"/>
              </a:rPr>
              <a:t>a</a:t>
            </a:r>
            <a:r>
              <a:rPr dirty="0" sz="1200" spc="-5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tup</a:t>
            </a:r>
            <a:endParaRPr sz="12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1070"/>
              </a:spcBef>
            </a:pPr>
            <a:r>
              <a:rPr dirty="0" sz="1200" spc="-20">
                <a:latin typeface="SimSun-ExtB"/>
                <a:cs typeface="SimSun-ExtB"/>
              </a:rPr>
              <a:t>S</a:t>
            </a:r>
            <a:r>
              <a:rPr dirty="0" sz="1200" spc="-15">
                <a:latin typeface="SimSun-ExtB"/>
                <a:cs typeface="SimSun-ExtB"/>
              </a:rPr>
              <a:t>t</a:t>
            </a:r>
            <a:r>
              <a:rPr dirty="0" sz="1200" spc="-40">
                <a:latin typeface="SimSun-ExtB"/>
                <a:cs typeface="SimSun-ExtB"/>
              </a:rPr>
              <a:t>a</a:t>
            </a:r>
            <a:r>
              <a:rPr dirty="0" sz="1200" spc="-25">
                <a:latin typeface="SimSun-ExtB"/>
                <a:cs typeface="SimSun-ExtB"/>
              </a:rPr>
              <a:t>r</a:t>
            </a:r>
            <a:r>
              <a:rPr dirty="0" sz="1200" spc="-70">
                <a:latin typeface="SimSun-ExtB"/>
                <a:cs typeface="SimSun-ExtB"/>
              </a:rPr>
              <a:t>ting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up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Se</a:t>
            </a:r>
            <a:r>
              <a:rPr dirty="0" sz="1200" spc="55">
                <a:latin typeface="SimSun-ExtB"/>
                <a:cs typeface="SimSun-ExtB"/>
              </a:rPr>
              <a:t>r</a:t>
            </a:r>
            <a:r>
              <a:rPr dirty="0" sz="1200" spc="-15">
                <a:latin typeface="SimSun-ExtB"/>
                <a:cs typeface="SimSun-ExtB"/>
              </a:rPr>
              <a:t>vice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15">
                <a:latin typeface="SimSun-ExtB"/>
                <a:cs typeface="SimSun-ExtB"/>
              </a:rPr>
              <a:t>W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>
                <a:latin typeface="SimSun-ExtB"/>
                <a:cs typeface="SimSun-ExtB"/>
              </a:rPr>
              <a:t>r</a:t>
            </a:r>
            <a:r>
              <a:rPr dirty="0" sz="1200" spc="25">
                <a:latin typeface="SimSun-ExtB"/>
                <a:cs typeface="SimSun-ExtB"/>
              </a:rPr>
              <a:t>k</a:t>
            </a:r>
            <a:r>
              <a:rPr dirty="0" sz="1200" spc="-25">
                <a:latin typeface="SimSun-ExtB"/>
                <a:cs typeface="SimSun-ExtB"/>
              </a:rPr>
              <a:t>er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400" spc="1400">
                <a:latin typeface="Trebuchet MS"/>
                <a:cs typeface="Trebuchet MS"/>
              </a:rPr>
              <a:t>🟪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200" spc="-5" b="1">
                <a:latin typeface="Tahoma"/>
                <a:cs typeface="Tahoma"/>
              </a:rPr>
              <a:t>Se</a:t>
            </a:r>
            <a:r>
              <a:rPr dirty="0" sz="1200" spc="10" b="1">
                <a:latin typeface="Tahoma"/>
                <a:cs typeface="Tahoma"/>
              </a:rPr>
              <a:t>r</a:t>
            </a:r>
            <a:r>
              <a:rPr dirty="0" sz="1200" spc="15" b="1">
                <a:latin typeface="Tahoma"/>
                <a:cs typeface="Tahoma"/>
              </a:rPr>
              <a:t>vice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W</a:t>
            </a:r>
            <a:r>
              <a:rPr dirty="0" sz="1200" spc="-25" b="1">
                <a:latin typeface="Tahoma"/>
                <a:cs typeface="Tahoma"/>
              </a:rPr>
              <a:t>o</a:t>
            </a:r>
            <a:r>
              <a:rPr dirty="0" sz="1200" b="1">
                <a:latin typeface="Tahoma"/>
                <a:cs typeface="Tahoma"/>
              </a:rPr>
              <a:t>r</a:t>
            </a:r>
            <a:r>
              <a:rPr dirty="0" sz="1200" spc="-60" b="1">
                <a:latin typeface="Tahoma"/>
                <a:cs typeface="Tahoma"/>
              </a:rPr>
              <a:t>k</a:t>
            </a:r>
            <a:r>
              <a:rPr dirty="0" sz="1200" spc="-15" b="1">
                <a:latin typeface="Tahoma"/>
                <a:cs typeface="Tahoma"/>
              </a:rPr>
              <a:t>er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65" b="1">
                <a:latin typeface="Tahoma"/>
                <a:cs typeface="Tahoma"/>
              </a:rPr>
              <a:t>r</a:t>
            </a:r>
            <a:r>
              <a:rPr dirty="0" sz="1200" spc="10" b="1">
                <a:latin typeface="Tahoma"/>
                <a:cs typeface="Tahoma"/>
              </a:rPr>
              <a:t>espond</a:t>
            </a:r>
            <a:r>
              <a:rPr dirty="0" sz="1200" spc="-35" b="1">
                <a:latin typeface="Tahoma"/>
                <a:cs typeface="Tahoma"/>
              </a:rPr>
              <a:t>s</a:t>
            </a:r>
            <a:r>
              <a:rPr dirty="0" sz="1200" spc="-30" b="1">
                <a:latin typeface="Tahoma"/>
                <a:cs typeface="Tahoma"/>
              </a:rPr>
              <a:t>Wit</a:t>
            </a:r>
            <a:r>
              <a:rPr dirty="0" sz="1200" spc="-25" b="1">
                <a:latin typeface="Tahoma"/>
                <a:cs typeface="Tahoma"/>
              </a:rPr>
              <a:t>h</a:t>
            </a:r>
            <a:endParaRPr sz="12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994"/>
              </a:spcBef>
            </a:pPr>
            <a:r>
              <a:rPr dirty="0" sz="1200" spc="40">
                <a:latin typeface="SimSun-ExtB"/>
                <a:cs typeface="SimSun-ExtB"/>
              </a:rPr>
              <a:t>Se</a:t>
            </a:r>
            <a:r>
              <a:rPr dirty="0" sz="1200" spc="55">
                <a:latin typeface="SimSun-ExtB"/>
                <a:cs typeface="SimSun-ExtB"/>
              </a:rPr>
              <a:t>r</a:t>
            </a:r>
            <a:r>
              <a:rPr dirty="0" sz="1200" spc="-15">
                <a:latin typeface="SimSun-ExtB"/>
                <a:cs typeface="SimSun-ExtB"/>
              </a:rPr>
              <a:t>vice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15">
                <a:latin typeface="SimSun-ExtB"/>
                <a:cs typeface="SimSun-ExtB"/>
              </a:rPr>
              <a:t>W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>
                <a:latin typeface="SimSun-ExtB"/>
                <a:cs typeface="SimSun-ExtB"/>
              </a:rPr>
              <a:t>r</a:t>
            </a:r>
            <a:r>
              <a:rPr dirty="0" sz="1200" spc="25">
                <a:latin typeface="SimSun-ExtB"/>
                <a:cs typeface="SimSun-ExtB"/>
              </a:rPr>
              <a:t>k</a:t>
            </a:r>
            <a:r>
              <a:rPr dirty="0" sz="1200" spc="-25">
                <a:latin typeface="SimSun-ExtB"/>
                <a:cs typeface="SimSun-ExtB"/>
              </a:rPr>
              <a:t>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sending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da</a:t>
            </a:r>
            <a:r>
              <a:rPr dirty="0" sz="1200" spc="5">
                <a:latin typeface="SimSun-ExtB"/>
                <a:cs typeface="SimSun-ExtB"/>
              </a:rPr>
              <a:t>t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b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o</a:t>
            </a:r>
            <a:r>
              <a:rPr dirty="0" sz="1200" spc="90">
                <a:latin typeface="SimSun-ExtB"/>
                <a:cs typeface="SimSun-ExtB"/>
              </a:rPr>
              <a:t>wser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400" spc="1400">
                <a:latin typeface="Trebuchet MS"/>
                <a:cs typeface="Trebuchet MS"/>
              </a:rPr>
              <a:t>🟩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200" spc="-60" b="1">
                <a:latin typeface="Tahoma"/>
                <a:cs typeface="Tahoma"/>
              </a:rPr>
              <a:t>W</a:t>
            </a:r>
            <a:r>
              <a:rPr dirty="0" sz="1200" spc="-30" b="1">
                <a:latin typeface="Tahoma"/>
                <a:cs typeface="Tahoma"/>
              </a:rPr>
              <a:t>aiting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750" b="1">
                <a:latin typeface="Tahoma"/>
                <a:cs typeface="Tahoma"/>
              </a:rPr>
              <a:t></a:t>
            </a:r>
            <a:r>
              <a:rPr dirty="0" sz="1200" spc="25" b="1">
                <a:latin typeface="Tahoma"/>
                <a:cs typeface="Tahoma"/>
              </a:rPr>
              <a:t>TTFB</a:t>
            </a:r>
            <a:r>
              <a:rPr dirty="0" sz="1200" spc="-750" b="1">
                <a:latin typeface="Tahoma"/>
                <a:cs typeface="Tahoma"/>
              </a:rPr>
              <a:t></a:t>
            </a:r>
            <a:endParaRPr sz="12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994"/>
              </a:spcBef>
            </a:pPr>
            <a:r>
              <a:rPr dirty="0" sz="1200" spc="515">
                <a:latin typeface="SimSun-ExtB"/>
                <a:cs typeface="SimSun-ExtB"/>
              </a:rPr>
              <a:t>W</a:t>
            </a:r>
            <a:r>
              <a:rPr dirty="0" sz="1200" spc="-85">
                <a:latin typeface="SimSun-ExtB"/>
                <a:cs typeface="SimSun-ExtB"/>
              </a:rPr>
              <a:t>aiting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60">
                <a:latin typeface="SimSun-ExtB"/>
                <a:cs typeface="SimSun-ExtB"/>
              </a:rPr>
              <a:t>first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b</a:t>
            </a:r>
            <a:r>
              <a:rPr dirty="0" sz="1200" spc="85">
                <a:latin typeface="SimSun-ExtB"/>
                <a:cs typeface="SimSun-ExtB"/>
              </a:rPr>
              <a:t>y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5">
                <a:latin typeface="SimSun-ExtB"/>
                <a:cs typeface="SimSun-ExtB"/>
              </a:rPr>
              <a:t>f</a:t>
            </a:r>
            <a:r>
              <a:rPr dirty="0" sz="1200" spc="-175">
                <a:latin typeface="SimSun-ExtB"/>
                <a:cs typeface="SimSun-ExtB"/>
              </a:rPr>
              <a:t>r</a:t>
            </a:r>
            <a:r>
              <a:rPr dirty="0" sz="1200" spc="285">
                <a:latin typeface="SimSun-ExtB"/>
                <a:cs typeface="SimSun-ExtB"/>
              </a:rPr>
              <a:t>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se</a:t>
            </a:r>
            <a:r>
              <a:rPr dirty="0" sz="1200" spc="5">
                <a:latin typeface="SimSun-ExtB"/>
                <a:cs typeface="SimSun-ExtB"/>
              </a:rPr>
              <a:t>r</a:t>
            </a:r>
            <a:r>
              <a:rPr dirty="0" sz="1200" spc="45">
                <a:latin typeface="SimSun-ExtB"/>
                <a:cs typeface="SimSun-ExtB"/>
              </a:rPr>
              <a:t>v</a:t>
            </a:r>
            <a:r>
              <a:rPr dirty="0" sz="1200" spc="-25">
                <a:latin typeface="SimSun-ExtB"/>
                <a:cs typeface="SimSun-ExtB"/>
              </a:rPr>
              <a:t>er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400" spc="1400">
                <a:latin typeface="Trebuchet MS"/>
                <a:cs typeface="Trebuchet MS"/>
              </a:rPr>
              <a:t>🟦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200" b="1">
                <a:latin typeface="Tahoma"/>
                <a:cs typeface="Tahoma"/>
              </a:rPr>
              <a:t>Con</a:t>
            </a:r>
            <a:r>
              <a:rPr dirty="0" sz="1200" spc="-15" b="1">
                <a:latin typeface="Tahoma"/>
                <a:cs typeface="Tahoma"/>
              </a:rPr>
              <a:t>t</a:t>
            </a:r>
            <a:r>
              <a:rPr dirty="0" sz="1200" spc="-30" b="1">
                <a:latin typeface="Tahoma"/>
                <a:cs typeface="Tahoma"/>
              </a:rPr>
              <a:t>ent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D</a:t>
            </a:r>
            <a:r>
              <a:rPr dirty="0" sz="1200" spc="-45" b="1">
                <a:latin typeface="Tahoma"/>
                <a:cs typeface="Tahoma"/>
              </a:rPr>
              <a:t>o</a:t>
            </a:r>
            <a:r>
              <a:rPr dirty="0" sz="1200" spc="-30" b="1">
                <a:latin typeface="Tahoma"/>
                <a:cs typeface="Tahoma"/>
              </a:rPr>
              <a:t>wnl</a:t>
            </a:r>
            <a:r>
              <a:rPr dirty="0" sz="1200" spc="-20" b="1">
                <a:latin typeface="Tahoma"/>
                <a:cs typeface="Tahoma"/>
              </a:rPr>
              <a:t>o</a:t>
            </a:r>
            <a:r>
              <a:rPr dirty="0" sz="1200" spc="-15" b="1">
                <a:latin typeface="Tahoma"/>
                <a:cs typeface="Tahoma"/>
              </a:rPr>
              <a:t>ad</a:t>
            </a:r>
            <a:endParaRPr sz="120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1070"/>
              </a:spcBef>
            </a:pPr>
            <a:r>
              <a:rPr dirty="0" sz="1200" spc="65">
                <a:latin typeface="SimSun-ExtB"/>
                <a:cs typeface="SimSun-ExtB"/>
              </a:rPr>
              <a:t>Browser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receiving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response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from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server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6924" y="4305298"/>
            <a:ext cx="342900" cy="152400"/>
          </a:xfrm>
          <a:custGeom>
            <a:avLst/>
            <a:gdLst/>
            <a:ahLst/>
            <a:cxnLst/>
            <a:rect l="l" t="t" r="r" b="b"/>
            <a:pathLst>
              <a:path w="342900" h="152400">
                <a:moveTo>
                  <a:pt x="318114" y="152398"/>
                </a:moveTo>
                <a:lnTo>
                  <a:pt x="24785" y="152398"/>
                </a:lnTo>
                <a:lnTo>
                  <a:pt x="21140" y="151672"/>
                </a:lnTo>
                <a:lnTo>
                  <a:pt x="0" y="127611"/>
                </a:lnTo>
                <a:lnTo>
                  <a:pt x="0" y="123824"/>
                </a:lnTo>
                <a:lnTo>
                  <a:pt x="0" y="24782"/>
                </a:lnTo>
                <a:lnTo>
                  <a:pt x="24785" y="0"/>
                </a:lnTo>
                <a:lnTo>
                  <a:pt x="318114" y="0"/>
                </a:lnTo>
                <a:lnTo>
                  <a:pt x="342899" y="24782"/>
                </a:lnTo>
                <a:lnTo>
                  <a:pt x="342899" y="127611"/>
                </a:lnTo>
                <a:lnTo>
                  <a:pt x="321759" y="151672"/>
                </a:lnTo>
                <a:lnTo>
                  <a:pt x="318114" y="152398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1700" y="882650"/>
            <a:ext cx="5916930" cy="37992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latin typeface="Tahoma"/>
                <a:cs typeface="Tahoma"/>
              </a:rPr>
              <a:t>Settings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ts val="2400"/>
              </a:lnSpc>
              <a:spcBef>
                <a:spcPts val="195"/>
              </a:spcBef>
            </a:pPr>
            <a:r>
              <a:rPr dirty="0" sz="1200" spc="-45">
                <a:latin typeface="SimSun-ExtB"/>
                <a:cs typeface="SimSun-ExtB"/>
              </a:rPr>
              <a:t>settings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20" b="1">
                <a:latin typeface="Tahoma"/>
                <a:cs typeface="Tahoma"/>
              </a:rPr>
              <a:t>Settings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190">
                <a:latin typeface="SimSun-ExtB"/>
                <a:cs typeface="SimSun-ExtB"/>
              </a:rPr>
              <a:t>&gt;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Preferences </a:t>
            </a:r>
            <a:r>
              <a:rPr dirty="0" sz="1200">
                <a:latin typeface="SimSun-ExtB"/>
                <a:cs typeface="SimSun-ExtB"/>
              </a:rPr>
              <a:t>contains</a:t>
            </a:r>
            <a:r>
              <a:rPr dirty="0" sz="1200" spc="-250">
                <a:latin typeface="SimSun-ExtB"/>
                <a:cs typeface="SimSun-ExtB"/>
              </a:rPr>
              <a:t> </a:t>
            </a:r>
            <a:r>
              <a:rPr dirty="0" sz="1200" spc="170">
                <a:latin typeface="SimSun-ExtB"/>
                <a:cs typeface="SimSun-ExtB"/>
              </a:rPr>
              <a:t>many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options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for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customizing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DevTools.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20">
                <a:latin typeface="SimSun-ExtB"/>
                <a:cs typeface="SimSun-ExtB"/>
              </a:rPr>
              <a:t>See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u="sng" sz="1200" spc="31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O</a:t>
            </a:r>
            <a:r>
              <a:rPr dirty="0" sz="1200" spc="130">
                <a:latin typeface="SimSun-ExtB"/>
                <a:cs typeface="SimSun-ExtB"/>
                <a:hlinkClick r:id="rId2"/>
              </a:rPr>
              <a:t>p</a:t>
            </a:r>
            <a:r>
              <a:rPr dirty="0" u="sng" sz="1200" spc="9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e</a:t>
            </a:r>
            <a:r>
              <a:rPr dirty="0" u="sng" sz="1200" spc="10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n</a:t>
            </a:r>
            <a:r>
              <a:rPr dirty="0" u="sng" sz="1200" spc="-26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 </a:t>
            </a:r>
            <a:r>
              <a:rPr dirty="0" u="sng" sz="1200" spc="2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Se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t</a:t>
            </a:r>
            <a:r>
              <a:rPr dirty="0" u="sng" sz="1200" spc="-5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tings</a:t>
            </a:r>
            <a:r>
              <a:rPr dirty="0" sz="1200" spc="-265">
                <a:latin typeface="SimSun-ExtB"/>
                <a:cs typeface="SimSun-ExtB"/>
                <a:hlinkClick r:id="rId2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u="sng" sz="1200" spc="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P</a:t>
            </a:r>
            <a:r>
              <a:rPr dirty="0" u="sng" sz="1200" spc="-1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r</a:t>
            </a:r>
            <a:r>
              <a:rPr dirty="0" u="sng" sz="1200" spc="-3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e</a:t>
            </a:r>
            <a:r>
              <a:rPr dirty="0" u="sng" sz="1200" spc="-7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f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e</a:t>
            </a:r>
            <a:r>
              <a:rPr dirty="0" u="sng" sz="1200" spc="-4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r</a:t>
            </a:r>
            <a:r>
              <a:rPr dirty="0" u="sng" sz="1200" spc="8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ences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800" spc="-85" b="1">
                <a:latin typeface="Tahoma"/>
                <a:cs typeface="Tahoma"/>
              </a:rPr>
              <a:t>D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60" b="1">
                <a:latin typeface="Tahoma"/>
                <a:cs typeface="Tahoma"/>
              </a:rPr>
              <a:t>r</a:t>
            </a:r>
            <a:r>
              <a:rPr dirty="0" sz="1800" spc="-60" b="1">
                <a:latin typeface="Tahoma"/>
                <a:cs typeface="Tahoma"/>
              </a:rPr>
              <a:t>k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130" b="1">
                <a:latin typeface="Tahoma"/>
                <a:cs typeface="Tahoma"/>
              </a:rPr>
              <a:t>t</a:t>
            </a:r>
            <a:r>
              <a:rPr dirty="0" sz="1800" spc="-75" b="1">
                <a:latin typeface="Tahoma"/>
                <a:cs typeface="Tahoma"/>
              </a:rPr>
              <a:t>h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120" b="1">
                <a:latin typeface="Tahoma"/>
                <a:cs typeface="Tahoma"/>
              </a:rPr>
              <a:t>m</a:t>
            </a:r>
            <a:r>
              <a:rPr dirty="0" sz="1800" spc="-5" b="1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12700" marR="3760470">
              <a:lnSpc>
                <a:spcPts val="2400"/>
              </a:lnSpc>
              <a:spcBef>
                <a:spcPts val="195"/>
              </a:spcBef>
            </a:pPr>
            <a:r>
              <a:rPr dirty="0" sz="1200" spc="114">
                <a:latin typeface="SimSun-ExtB"/>
                <a:cs typeface="SimSun-ExtB"/>
              </a:rPr>
              <a:t>Y</a:t>
            </a:r>
            <a:r>
              <a:rPr dirty="0" sz="1200" spc="110">
                <a:latin typeface="SimSun-ExtB"/>
                <a:cs typeface="SimSun-ExtB"/>
              </a:rPr>
              <a:t>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c</a:t>
            </a:r>
            <a:r>
              <a:rPr dirty="0" sz="1200" spc="90">
                <a:latin typeface="SimSun-ExtB"/>
                <a:cs typeface="SimSun-ExtB"/>
              </a:rPr>
              <a:t>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enable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da</a:t>
            </a:r>
            <a:r>
              <a:rPr dirty="0" sz="1200" spc="35">
                <a:latin typeface="SimSun-ExtB"/>
                <a:cs typeface="SimSun-ExtB"/>
              </a:rPr>
              <a:t>r</a:t>
            </a:r>
            <a:r>
              <a:rPr dirty="0" sz="1200" spc="55">
                <a:latin typeface="SimSun-ExtB"/>
                <a:cs typeface="SimSun-ExtB"/>
              </a:rPr>
              <a:t>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theme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  </a:t>
            </a:r>
            <a:r>
              <a:rPr dirty="0" u="sng" sz="1200" spc="-3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4"/>
              </a:rPr>
              <a:t>Settin</a:t>
            </a:r>
            <a:r>
              <a:rPr dirty="0" sz="1200" spc="-30">
                <a:latin typeface="SimSun-ExtB"/>
                <a:cs typeface="SimSun-ExtB"/>
                <a:hlinkClick r:id="rId4"/>
              </a:rPr>
              <a:t>g</a:t>
            </a:r>
            <a:r>
              <a:rPr dirty="0" u="sng" sz="1200" spc="-3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4"/>
              </a:rPr>
              <a:t>s</a:t>
            </a:r>
            <a:endParaRPr sz="1200">
              <a:latin typeface="SimSun-ExtB"/>
              <a:cs typeface="SimSun-ExtB"/>
            </a:endParaRPr>
          </a:p>
          <a:p>
            <a:pPr marL="12700" marR="4664075">
              <a:lnSpc>
                <a:spcPts val="2400"/>
              </a:lnSpc>
            </a:pP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 </a:t>
            </a:r>
            <a:r>
              <a:rPr dirty="0" u="sng" sz="1200" spc="24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Comman</a:t>
            </a:r>
            <a:r>
              <a:rPr dirty="0" u="sng" sz="1200" spc="13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d</a:t>
            </a:r>
            <a:r>
              <a:rPr dirty="0" u="sng" sz="1200" spc="-26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 </a:t>
            </a:r>
            <a:r>
              <a:rPr dirty="0" u="sng" sz="1200" spc="20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Menu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5"/>
              </a:spcBef>
            </a:pPr>
            <a:r>
              <a:rPr dirty="0" sz="1200" spc="-425">
                <a:latin typeface="SimSun-ExtB"/>
                <a:cs typeface="SimSun-ExtB"/>
              </a:rPr>
              <a:t>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u="sng" sz="1200" spc="31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O</a:t>
            </a:r>
            <a:r>
              <a:rPr dirty="0" sz="1200" spc="130">
                <a:latin typeface="SimSun-ExtB"/>
                <a:cs typeface="SimSun-ExtB"/>
                <a:hlinkClick r:id="rId5"/>
              </a:rPr>
              <a:t>p</a:t>
            </a:r>
            <a:r>
              <a:rPr dirty="0" u="sng" sz="1200" spc="9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e</a:t>
            </a:r>
            <a:r>
              <a:rPr dirty="0" u="sng" sz="1200" spc="10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n</a:t>
            </a:r>
            <a:r>
              <a:rPr dirty="0" u="sng" sz="1200" spc="-26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 </a:t>
            </a:r>
            <a:r>
              <a:rPr dirty="0" u="sng" sz="1200" spc="-5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th</a:t>
            </a:r>
            <a:r>
              <a:rPr dirty="0" u="sng" sz="1200" spc="9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e</a:t>
            </a:r>
            <a:r>
              <a:rPr dirty="0" u="sng" sz="1200" spc="-26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 </a:t>
            </a:r>
            <a:r>
              <a:rPr dirty="0" u="sng" sz="1200" spc="24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Comman</a:t>
            </a:r>
            <a:r>
              <a:rPr dirty="0" u="sng" sz="1200" spc="13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d</a:t>
            </a:r>
            <a:r>
              <a:rPr dirty="0" u="sng" sz="1200" spc="-26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 </a:t>
            </a:r>
            <a:r>
              <a:rPr dirty="0" u="sng" sz="1200" spc="20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5"/>
              </a:rPr>
              <a:t>Menu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286385" marR="80010" indent="-211454">
              <a:lnSpc>
                <a:spcPct val="123900"/>
              </a:lnSpc>
              <a:spcBef>
                <a:spcPts val="780"/>
              </a:spcBef>
            </a:pPr>
            <a:r>
              <a:rPr dirty="0" sz="1200" spc="-650">
                <a:latin typeface="SimSun-ExtB"/>
                <a:cs typeface="SimSun-ExtB"/>
              </a:rPr>
              <a:t>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Start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typing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dark</a:t>
            </a:r>
            <a:r>
              <a:rPr dirty="0" sz="800" spc="-150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-254">
                <a:latin typeface="SimSun-ExtB"/>
                <a:cs typeface="SimSun-ExtB"/>
              </a:rPr>
              <a:t>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select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 b="1">
                <a:latin typeface="Tahoma"/>
                <a:cs typeface="Tahoma"/>
              </a:rPr>
              <a:t>Switch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40" b="1">
                <a:latin typeface="Tahoma"/>
                <a:cs typeface="Tahoma"/>
              </a:rPr>
              <a:t>to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dark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theme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145">
                <a:latin typeface="SimSun-ExtB"/>
                <a:cs typeface="SimSun-ExtB"/>
              </a:rPr>
              <a:t>command,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then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press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En</a:t>
            </a:r>
            <a:r>
              <a:rPr dirty="0" sz="1200" spc="-10">
                <a:latin typeface="SimSun-ExtB"/>
                <a:cs typeface="SimSun-ExtB"/>
              </a:rPr>
              <a:t>t</a:t>
            </a:r>
            <a:r>
              <a:rPr dirty="0" sz="1200" spc="-25">
                <a:latin typeface="SimSun-ExtB"/>
                <a:cs typeface="SimSun-ExtB"/>
              </a:rPr>
              <a:t>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run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5">
                <a:latin typeface="SimSun-ExtB"/>
                <a:cs typeface="SimSun-ExtB"/>
              </a:rPr>
              <a:t>command.</a:t>
            </a:r>
            <a:endParaRPr sz="1200">
              <a:latin typeface="SimSun-ExtB"/>
              <a:cs typeface="SimSun-ExtB"/>
            </a:endParaRPr>
          </a:p>
        </p:txBody>
      </p:sp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0624" y="4924424"/>
            <a:ext cx="5667374" cy="24860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1700" y="7599679"/>
            <a:ext cx="507174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6385" marR="5080" indent="-211454">
              <a:lnSpc>
                <a:spcPct val="125000"/>
              </a:lnSpc>
              <a:spcBef>
                <a:spcPts val="100"/>
              </a:spcBef>
            </a:pPr>
            <a:r>
              <a:rPr dirty="0" sz="1200" spc="-650">
                <a:latin typeface="SimSun-ExtB"/>
                <a:cs typeface="SimSun-ExtB"/>
              </a:rPr>
              <a:t>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Alternatively,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set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theme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settings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u="sng" sz="1200" spc="-20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Setting</a:t>
            </a:r>
            <a:r>
              <a:rPr dirty="0" u="sng" sz="1200" spc="-2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sng" sz="1200" spc="-1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200" spc="19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7"/>
              </a:rPr>
              <a:t>&gt;</a:t>
            </a:r>
            <a:r>
              <a:rPr dirty="0" u="sng" sz="1200" spc="-26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7"/>
              </a:rPr>
              <a:t> </a:t>
            </a:r>
            <a:r>
              <a:rPr dirty="0" u="sng" sz="1200" spc="-5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Preference</a:t>
            </a:r>
            <a:r>
              <a:rPr dirty="0" u="sng" sz="1200" spc="-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sng" sz="1200" spc="-1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200" spc="19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7"/>
              </a:rPr>
              <a:t>&gt;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u="sng" sz="1200" spc="70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A</a:t>
            </a:r>
            <a:r>
              <a:rPr dirty="0" sz="1200" b="1">
                <a:latin typeface="Tahoma"/>
                <a:cs typeface="Tahoma"/>
                <a:hlinkClick r:id="rId7"/>
              </a:rPr>
              <a:t>p</a:t>
            </a:r>
            <a:r>
              <a:rPr dirty="0" u="sng" sz="1200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p</a:t>
            </a:r>
            <a:r>
              <a:rPr dirty="0" u="sng" sz="1200" spc="10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e</a:t>
            </a:r>
            <a:r>
              <a:rPr dirty="0" u="sng" sz="1200" spc="-35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a</a:t>
            </a:r>
            <a:r>
              <a:rPr dirty="0" u="sng" sz="1200" spc="-45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r</a:t>
            </a:r>
            <a:r>
              <a:rPr dirty="0" u="sng" sz="1200" spc="5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7"/>
              </a:rPr>
              <a:t>ance</a:t>
            </a:r>
            <a:r>
              <a:rPr dirty="0" sz="1200" spc="-15" b="1">
                <a:latin typeface="Tahoma"/>
                <a:cs typeface="Tahoma"/>
                <a:hlinkClick r:id="rId7"/>
              </a:rPr>
              <a:t> </a:t>
            </a:r>
            <a:r>
              <a:rPr dirty="0" sz="1200" spc="190">
                <a:latin typeface="SimSun-ExtB"/>
                <a:cs typeface="SimSun-ExtB"/>
              </a:rPr>
              <a:t>&gt;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 b="1">
                <a:latin typeface="Tahoma"/>
                <a:cs typeface="Tahoma"/>
              </a:rPr>
              <a:t>Themes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800" spc="-85" b="1">
                <a:latin typeface="Tahoma"/>
                <a:cs typeface="Tahoma"/>
              </a:rPr>
              <a:t>D</a:t>
            </a:r>
            <a:r>
              <a:rPr dirty="0" sz="1800" b="1">
                <a:latin typeface="Tahoma"/>
                <a:cs typeface="Tahoma"/>
              </a:rPr>
              <a:t>y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120" b="1">
                <a:latin typeface="Tahoma"/>
                <a:cs typeface="Tahoma"/>
              </a:rPr>
              <a:t>m</a:t>
            </a:r>
            <a:r>
              <a:rPr dirty="0" sz="1800" spc="-95" b="1">
                <a:latin typeface="Tahoma"/>
                <a:cs typeface="Tahoma"/>
              </a:rPr>
              <a:t>i</a:t>
            </a:r>
            <a:r>
              <a:rPr dirty="0" sz="1800" spc="95" b="1">
                <a:latin typeface="Tahoma"/>
                <a:cs typeface="Tahoma"/>
              </a:rPr>
              <a:t>c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130" b="1">
                <a:latin typeface="Tahoma"/>
                <a:cs typeface="Tahoma"/>
              </a:rPr>
              <a:t>t</a:t>
            </a:r>
            <a:r>
              <a:rPr dirty="0" sz="1800" spc="-75" b="1">
                <a:latin typeface="Tahoma"/>
                <a:cs typeface="Tahoma"/>
              </a:rPr>
              <a:t>h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120" b="1">
                <a:latin typeface="Tahoma"/>
                <a:cs typeface="Tahoma"/>
              </a:rPr>
              <a:t>m</a:t>
            </a:r>
            <a:r>
              <a:rPr dirty="0" sz="1800" spc="-5" b="1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automatically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match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Chrome's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color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theme.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20750"/>
            <a:ext cx="5808980" cy="1075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set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theme:</a:t>
            </a:r>
            <a:endParaRPr sz="1200">
              <a:latin typeface="SimSun-ExtB"/>
              <a:cs typeface="SimSun-ExtB"/>
            </a:endParaRPr>
          </a:p>
          <a:p>
            <a:pPr marL="75565">
              <a:lnSpc>
                <a:spcPct val="100000"/>
              </a:lnSpc>
              <a:spcBef>
                <a:spcPts val="1110"/>
              </a:spcBef>
            </a:pPr>
            <a:r>
              <a:rPr dirty="0" sz="1200" spc="-650">
                <a:latin typeface="SimSun-ExtB"/>
                <a:cs typeface="SimSun-ExtB"/>
              </a:rPr>
              <a:t></a:t>
            </a:r>
            <a:r>
              <a:rPr dirty="0" sz="1200" spc="-35">
                <a:latin typeface="SimSun-ExtB"/>
                <a:cs typeface="SimSun-ExtB"/>
              </a:rPr>
              <a:t> </a:t>
            </a:r>
            <a:r>
              <a:rPr dirty="0" sz="1200" spc="165">
                <a:latin typeface="SimSun-ExtB"/>
                <a:cs typeface="SimSun-ExtB"/>
              </a:rPr>
              <a:t>Open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85">
                <a:latin typeface="SimSun-ExtB"/>
                <a:cs typeface="SimSun-ExtB"/>
              </a:rPr>
              <a:t>new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tab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click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75">
                <a:latin typeface="SimSun-ExtB"/>
                <a:cs typeface="SimSun-ExtB"/>
              </a:rPr>
              <a:t>edit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Customize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Chrome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right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bottom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corner.</a:t>
            </a:r>
            <a:endParaRPr sz="1200">
              <a:latin typeface="SimSun-ExtB"/>
              <a:cs typeface="SimSun-ExtB"/>
            </a:endParaRPr>
          </a:p>
          <a:p>
            <a:pPr marL="286385" marR="60325" indent="-211454">
              <a:lnSpc>
                <a:spcPct val="125000"/>
              </a:lnSpc>
              <a:spcBef>
                <a:spcPts val="675"/>
              </a:spcBef>
            </a:pPr>
            <a:r>
              <a:rPr dirty="0" sz="1200" spc="-650">
                <a:latin typeface="SimSun-ExtB"/>
                <a:cs typeface="SimSun-ExtB"/>
              </a:rPr>
              <a:t>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 b="1">
                <a:latin typeface="Tahoma"/>
                <a:cs typeface="Tahoma"/>
              </a:rPr>
              <a:t>Appearance</a:t>
            </a:r>
            <a:r>
              <a:rPr dirty="0" sz="1200" spc="-20">
                <a:latin typeface="SimSun-ExtB"/>
                <a:cs typeface="SimSun-ExtB"/>
              </a:rPr>
              <a:t>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pick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theme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through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wallpaper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b="1">
                <a:latin typeface="Tahoma"/>
                <a:cs typeface="Tahoma"/>
              </a:rPr>
              <a:t>Change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5" b="1">
                <a:latin typeface="Tahoma"/>
                <a:cs typeface="Tahoma"/>
              </a:rPr>
              <a:t>themes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select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color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palette.</a:t>
            </a:r>
            <a:endParaRPr sz="1200">
              <a:latin typeface="SimSun-ExtB"/>
              <a:cs typeface="SimSun-ExtB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238375"/>
            <a:ext cx="5943599" cy="37242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1700" y="6151879"/>
            <a:ext cx="5958840" cy="159702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200" spc="95">
                <a:latin typeface="SimSun-ExtB"/>
                <a:cs typeface="SimSun-ExtB"/>
              </a:rPr>
              <a:t>To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turn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off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dynamic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theming,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clear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settings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20" b="1">
                <a:latin typeface="Tahoma"/>
                <a:cs typeface="Tahoma"/>
              </a:rPr>
              <a:t>Settings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190">
                <a:latin typeface="SimSun-ExtB"/>
                <a:cs typeface="SimSun-ExtB"/>
              </a:rPr>
              <a:t>&gt;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Preferences </a:t>
            </a:r>
            <a:r>
              <a:rPr dirty="0" sz="1200" spc="190">
                <a:latin typeface="SimSun-ExtB"/>
                <a:cs typeface="SimSun-ExtB"/>
              </a:rPr>
              <a:t>&gt;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b="1">
                <a:latin typeface="Tahoma"/>
                <a:cs typeface="Tahoma"/>
              </a:rPr>
              <a:t>Appearance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 spc="190">
                <a:latin typeface="SimSun-ExtB"/>
                <a:cs typeface="SimSun-ExtB"/>
              </a:rPr>
              <a:t>&gt;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check_box_outline_blank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b="1">
                <a:latin typeface="Tahoma"/>
                <a:cs typeface="Tahoma"/>
              </a:rPr>
              <a:t>Match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Chrome</a:t>
            </a:r>
            <a:r>
              <a:rPr dirty="0" sz="1200" spc="-60" b="1">
                <a:latin typeface="Tahoma"/>
                <a:cs typeface="Tahoma"/>
              </a:rPr>
              <a:t> </a:t>
            </a:r>
            <a:r>
              <a:rPr dirty="0" sz="1200" spc="-5" b="1">
                <a:latin typeface="Tahoma"/>
                <a:cs typeface="Tahoma"/>
              </a:rPr>
              <a:t>color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10" b="1">
                <a:latin typeface="Tahoma"/>
                <a:cs typeface="Tahoma"/>
              </a:rPr>
              <a:t>scheme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reload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DevTools.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</a:pPr>
            <a:r>
              <a:rPr dirty="0" sz="1800" spc="-80" b="1">
                <a:latin typeface="Tahoma"/>
                <a:cs typeface="Tahoma"/>
              </a:rPr>
              <a:t>Drawer</a:t>
            </a:r>
            <a:endParaRPr sz="1800">
              <a:latin typeface="Tahoma"/>
              <a:cs typeface="Tahoma"/>
            </a:endParaRPr>
          </a:p>
          <a:p>
            <a:pPr marL="12700" marR="2774315">
              <a:lnSpc>
                <a:spcPts val="2400"/>
              </a:lnSpc>
              <a:spcBef>
                <a:spcPts val="55"/>
              </a:spcBef>
            </a:pPr>
            <a:r>
              <a:rPr dirty="0" sz="1200" spc="125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 b="1">
                <a:latin typeface="Tahoma"/>
                <a:cs typeface="Tahoma"/>
              </a:rPr>
              <a:t>D</a:t>
            </a:r>
            <a:r>
              <a:rPr dirty="0" sz="1200" spc="-50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a</a:t>
            </a:r>
            <a:r>
              <a:rPr dirty="0" sz="1200" spc="-65" b="1">
                <a:latin typeface="Tahoma"/>
                <a:cs typeface="Tahoma"/>
              </a:rPr>
              <a:t>w</a:t>
            </a:r>
            <a:r>
              <a:rPr dirty="0" sz="1200" spc="-15" b="1">
                <a:latin typeface="Tahoma"/>
                <a:cs typeface="Tahoma"/>
              </a:rPr>
              <a:t>er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con</a:t>
            </a:r>
            <a:r>
              <a:rPr dirty="0" sz="1200" spc="30">
                <a:latin typeface="SimSun-ExtB"/>
                <a:cs typeface="SimSun-ExtB"/>
              </a:rPr>
              <a:t>t</a:t>
            </a:r>
            <a:r>
              <a:rPr dirty="0" sz="1200" spc="-25">
                <a:latin typeface="SimSun-ExtB"/>
                <a:cs typeface="SimSun-ExtB"/>
              </a:rPr>
              <a:t>ains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10">
                <a:latin typeface="SimSun-ExtB"/>
                <a:cs typeface="SimSun-ExtB"/>
              </a:rPr>
              <a:t>ma</a:t>
            </a:r>
            <a:r>
              <a:rPr dirty="0" sz="1200" spc="190">
                <a:latin typeface="SimSun-ExtB"/>
                <a:cs typeface="SimSun-ExtB"/>
              </a:rPr>
              <a:t>n</a:t>
            </a:r>
            <a:r>
              <a:rPr dirty="0" sz="1200" spc="70">
                <a:latin typeface="SimSun-ExtB"/>
                <a:cs typeface="SimSun-ExtB"/>
              </a:rPr>
              <a:t>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hidden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0">
                <a:latin typeface="SimSun-ExtB"/>
                <a:cs typeface="SimSun-ExtB"/>
              </a:rPr>
              <a:t>f</a:t>
            </a:r>
            <a:r>
              <a:rPr dirty="0" sz="1200" spc="105">
                <a:latin typeface="SimSun-ExtB"/>
                <a:cs typeface="SimSun-ExtB"/>
              </a:rPr>
              <a:t>e</a:t>
            </a:r>
            <a:r>
              <a:rPr dirty="0" sz="1200" spc="-45">
                <a:latin typeface="SimSun-ExtB"/>
                <a:cs typeface="SimSun-ExtB"/>
              </a:rPr>
              <a:t>atu</a:t>
            </a:r>
            <a:r>
              <a:rPr dirty="0" sz="1200" spc="-65">
                <a:latin typeface="SimSun-ExtB"/>
                <a:cs typeface="SimSun-ExtB"/>
              </a:rPr>
              <a:t>r</a:t>
            </a:r>
            <a:r>
              <a:rPr dirty="0" sz="1200" spc="-45">
                <a:latin typeface="SimSun-ExtB"/>
                <a:cs typeface="SimSun-ExtB"/>
              </a:rPr>
              <a:t>es.  </a:t>
            </a:r>
            <a:r>
              <a:rPr dirty="0" sz="1200" spc="5">
                <a:latin typeface="SimSun-ExtB"/>
                <a:cs typeface="SimSun-ExtB"/>
              </a:rPr>
              <a:t>P</a:t>
            </a:r>
            <a:r>
              <a:rPr dirty="0" sz="1200" spc="-15">
                <a:latin typeface="SimSun-ExtB"/>
                <a:cs typeface="SimSun-ExtB"/>
              </a:rPr>
              <a:t>r</a:t>
            </a:r>
            <a:r>
              <a:rPr dirty="0" sz="1200" spc="55">
                <a:latin typeface="SimSun-ExtB"/>
                <a:cs typeface="SimSun-ExtB"/>
              </a:rPr>
              <a:t>ess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Es</a:t>
            </a:r>
            <a:r>
              <a:rPr dirty="0" sz="1200" spc="90">
                <a:latin typeface="SimSun-ExtB"/>
                <a:cs typeface="SimSun-ExtB"/>
              </a:rPr>
              <a:t>c</a:t>
            </a:r>
            <a:r>
              <a:rPr dirty="0" sz="1200" spc="100">
                <a:latin typeface="SimSun-ExtB"/>
                <a:cs typeface="SimSun-ExtB"/>
              </a:rPr>
              <a:t>ape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open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close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40">
                <a:latin typeface="SimSun-ExtB"/>
                <a:cs typeface="SimSun-ExtB"/>
              </a:rPr>
              <a:t>Dra</a:t>
            </a:r>
            <a:r>
              <a:rPr dirty="0" sz="1200" spc="114">
                <a:latin typeface="SimSun-ExtB"/>
                <a:cs typeface="SimSun-ExtB"/>
              </a:rPr>
              <a:t>w</a:t>
            </a:r>
            <a:r>
              <a:rPr dirty="0" sz="1200" spc="-25">
                <a:latin typeface="SimSun-ExtB"/>
                <a:cs typeface="SimSun-ExtB"/>
              </a:rPr>
              <a:t>e</a:t>
            </a:r>
            <a:r>
              <a:rPr dirty="0" sz="1200" spc="-100">
                <a:latin typeface="SimSun-ExtB"/>
                <a:cs typeface="SimSun-ExtB"/>
              </a:rPr>
              <a:t>r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943599" cy="36004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4704079"/>
            <a:ext cx="2920365" cy="48260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200" spc="-4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90">
                <a:latin typeface="Lucida Sans Unicode"/>
                <a:cs typeface="Lucida Sans Unicode"/>
              </a:rPr>
              <a:t>⋮</a:t>
            </a:r>
            <a:r>
              <a:rPr dirty="0" sz="1200" spc="-10">
                <a:latin typeface="Lucida Sans Unicode"/>
                <a:cs typeface="Lucida Sans Unicode"/>
              </a:rPr>
              <a:t> </a:t>
            </a:r>
            <a:r>
              <a:rPr dirty="0" sz="1200" b="1">
                <a:latin typeface="Tahoma"/>
                <a:cs typeface="Tahoma"/>
              </a:rPr>
              <a:t>Mo</a:t>
            </a:r>
            <a:r>
              <a:rPr dirty="0" sz="1200" spc="-30" b="1">
                <a:latin typeface="Tahoma"/>
                <a:cs typeface="Tahoma"/>
              </a:rPr>
              <a:t>r</a:t>
            </a:r>
            <a:r>
              <a:rPr dirty="0" sz="1200" b="1">
                <a:latin typeface="Tahoma"/>
                <a:cs typeface="Tahoma"/>
              </a:rPr>
              <a:t>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T</a:t>
            </a:r>
            <a:r>
              <a:rPr dirty="0" sz="1200" b="1">
                <a:latin typeface="Tahoma"/>
                <a:cs typeface="Tahoma"/>
              </a:rPr>
              <a:t>ools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open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other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0" b="1">
                <a:latin typeface="Tahoma"/>
                <a:cs typeface="Tahoma"/>
              </a:rPr>
              <a:t>D</a:t>
            </a:r>
            <a:r>
              <a:rPr dirty="0" sz="1200" spc="-50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a</a:t>
            </a:r>
            <a:r>
              <a:rPr dirty="0" sz="1200" spc="-65" b="1">
                <a:latin typeface="Tahoma"/>
                <a:cs typeface="Tahoma"/>
              </a:rPr>
              <a:t>w</a:t>
            </a:r>
            <a:r>
              <a:rPr dirty="0" sz="1200" spc="-15" b="1"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 spc="-45">
                <a:latin typeface="SimSun-ExtB"/>
                <a:cs typeface="SimSun-ExtB"/>
              </a:rPr>
              <a:t>tabs.</a:t>
            </a:r>
            <a:endParaRPr sz="1200">
              <a:latin typeface="SimSun-ExtB"/>
              <a:cs typeface="SimSun-ExtB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429249"/>
            <a:ext cx="5943599" cy="36004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9649" y="267652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5874" y="300037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801"/>
                </a:lnTo>
                <a:lnTo>
                  <a:pt x="30007" y="47010"/>
                </a:lnTo>
                <a:lnTo>
                  <a:pt x="26970" y="47620"/>
                </a:lnTo>
                <a:lnTo>
                  <a:pt x="23812" y="47624"/>
                </a:lnTo>
                <a:lnTo>
                  <a:pt x="20654" y="47620"/>
                </a:lnTo>
                <a:lnTo>
                  <a:pt x="17617" y="47010"/>
                </a:lnTo>
                <a:lnTo>
                  <a:pt x="14699" y="45801"/>
                </a:lnTo>
                <a:lnTo>
                  <a:pt x="11782" y="44596"/>
                </a:lnTo>
                <a:lnTo>
                  <a:pt x="0" y="26966"/>
                </a:lnTo>
                <a:lnTo>
                  <a:pt x="0" y="23812"/>
                </a:lnTo>
                <a:lnTo>
                  <a:pt x="0" y="20654"/>
                </a:lnTo>
                <a:lnTo>
                  <a:pt x="604" y="17612"/>
                </a:lnTo>
                <a:lnTo>
                  <a:pt x="1812" y="14697"/>
                </a:lnTo>
                <a:lnTo>
                  <a:pt x="3021" y="11780"/>
                </a:lnTo>
                <a:lnTo>
                  <a:pt x="4741" y="9204"/>
                </a:lnTo>
                <a:lnTo>
                  <a:pt x="6974" y="6971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4"/>
                </a:lnTo>
                <a:lnTo>
                  <a:pt x="17617" y="60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71"/>
                </a:lnTo>
                <a:lnTo>
                  <a:pt x="42883" y="9204"/>
                </a:lnTo>
                <a:lnTo>
                  <a:pt x="44603" y="11780"/>
                </a:lnTo>
                <a:lnTo>
                  <a:pt x="45812" y="14697"/>
                </a:lnTo>
                <a:lnTo>
                  <a:pt x="47020" y="17612"/>
                </a:lnTo>
                <a:lnTo>
                  <a:pt x="47624" y="20654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85874" y="33242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23812" y="47624"/>
                </a:lnTo>
                <a:lnTo>
                  <a:pt x="20654" y="47620"/>
                </a:lnTo>
                <a:lnTo>
                  <a:pt x="0" y="26966"/>
                </a:lnTo>
                <a:lnTo>
                  <a:pt x="0" y="23812"/>
                </a:lnTo>
                <a:lnTo>
                  <a:pt x="0" y="20654"/>
                </a:lnTo>
                <a:lnTo>
                  <a:pt x="604" y="17612"/>
                </a:lnTo>
                <a:lnTo>
                  <a:pt x="1812" y="14692"/>
                </a:lnTo>
                <a:lnTo>
                  <a:pt x="3021" y="11770"/>
                </a:lnTo>
                <a:lnTo>
                  <a:pt x="4741" y="9194"/>
                </a:lnTo>
                <a:lnTo>
                  <a:pt x="6974" y="6966"/>
                </a:lnTo>
                <a:lnTo>
                  <a:pt x="9207" y="4734"/>
                </a:lnTo>
                <a:lnTo>
                  <a:pt x="11782" y="3013"/>
                </a:lnTo>
                <a:lnTo>
                  <a:pt x="14699" y="1808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66"/>
                </a:lnTo>
                <a:lnTo>
                  <a:pt x="42883" y="9194"/>
                </a:lnTo>
                <a:lnTo>
                  <a:pt x="44603" y="11770"/>
                </a:lnTo>
                <a:lnTo>
                  <a:pt x="45812" y="14692"/>
                </a:lnTo>
                <a:lnTo>
                  <a:pt x="47020" y="17612"/>
                </a:lnTo>
                <a:lnTo>
                  <a:pt x="47624" y="20654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85874" y="363854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47624" y="26970"/>
                </a:lnTo>
                <a:lnTo>
                  <a:pt x="47020" y="30007"/>
                </a:lnTo>
                <a:lnTo>
                  <a:pt x="45812" y="32923"/>
                </a:lnTo>
                <a:lnTo>
                  <a:pt x="44603" y="35839"/>
                </a:lnTo>
                <a:lnTo>
                  <a:pt x="23812" y="47624"/>
                </a:lnTo>
                <a:lnTo>
                  <a:pt x="20654" y="47620"/>
                </a:lnTo>
                <a:lnTo>
                  <a:pt x="1812" y="32923"/>
                </a:lnTo>
                <a:lnTo>
                  <a:pt x="604" y="30007"/>
                </a:lnTo>
                <a:lnTo>
                  <a:pt x="0" y="26970"/>
                </a:lnTo>
                <a:lnTo>
                  <a:pt x="0" y="23812"/>
                </a:lnTo>
                <a:lnTo>
                  <a:pt x="0" y="20650"/>
                </a:lnTo>
                <a:lnTo>
                  <a:pt x="604" y="17607"/>
                </a:lnTo>
                <a:lnTo>
                  <a:pt x="1812" y="14692"/>
                </a:lnTo>
                <a:lnTo>
                  <a:pt x="3021" y="11775"/>
                </a:lnTo>
                <a:lnTo>
                  <a:pt x="4741" y="9199"/>
                </a:lnTo>
                <a:lnTo>
                  <a:pt x="6974" y="6971"/>
                </a:lnTo>
                <a:lnTo>
                  <a:pt x="9207" y="4739"/>
                </a:lnTo>
                <a:lnTo>
                  <a:pt x="11782" y="3018"/>
                </a:lnTo>
                <a:lnTo>
                  <a:pt x="14699" y="1808"/>
                </a:lnTo>
                <a:lnTo>
                  <a:pt x="17617" y="604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0650" y="6971"/>
                </a:lnTo>
                <a:lnTo>
                  <a:pt x="42883" y="9199"/>
                </a:lnTo>
                <a:lnTo>
                  <a:pt x="44603" y="11775"/>
                </a:lnTo>
                <a:lnTo>
                  <a:pt x="45812" y="14692"/>
                </a:lnTo>
                <a:lnTo>
                  <a:pt x="47020" y="17607"/>
                </a:lnTo>
                <a:lnTo>
                  <a:pt x="47624" y="20650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5874" y="396239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625" y="23812"/>
                </a:moveTo>
                <a:lnTo>
                  <a:pt x="32925" y="45801"/>
                </a:lnTo>
                <a:lnTo>
                  <a:pt x="30007" y="47015"/>
                </a:lnTo>
                <a:lnTo>
                  <a:pt x="26970" y="47620"/>
                </a:lnTo>
                <a:lnTo>
                  <a:pt x="23812" y="47624"/>
                </a:lnTo>
                <a:lnTo>
                  <a:pt x="20654" y="47620"/>
                </a:lnTo>
                <a:lnTo>
                  <a:pt x="17617" y="47015"/>
                </a:lnTo>
                <a:lnTo>
                  <a:pt x="14699" y="45801"/>
                </a:lnTo>
                <a:lnTo>
                  <a:pt x="11782" y="44596"/>
                </a:lnTo>
                <a:lnTo>
                  <a:pt x="0" y="26966"/>
                </a:lnTo>
                <a:lnTo>
                  <a:pt x="0" y="23812"/>
                </a:lnTo>
                <a:lnTo>
                  <a:pt x="0" y="20654"/>
                </a:lnTo>
                <a:lnTo>
                  <a:pt x="604" y="17612"/>
                </a:lnTo>
                <a:lnTo>
                  <a:pt x="1812" y="14697"/>
                </a:lnTo>
                <a:lnTo>
                  <a:pt x="3021" y="11780"/>
                </a:lnTo>
                <a:lnTo>
                  <a:pt x="20654" y="0"/>
                </a:lnTo>
                <a:lnTo>
                  <a:pt x="23812" y="0"/>
                </a:lnTo>
                <a:lnTo>
                  <a:pt x="26970" y="0"/>
                </a:lnTo>
                <a:lnTo>
                  <a:pt x="45812" y="14697"/>
                </a:lnTo>
                <a:lnTo>
                  <a:pt x="47020" y="17612"/>
                </a:lnTo>
                <a:lnTo>
                  <a:pt x="47624" y="20654"/>
                </a:lnTo>
                <a:lnTo>
                  <a:pt x="47625" y="2381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9649" y="427672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66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43149" y="4876797"/>
            <a:ext cx="333375" cy="161925"/>
          </a:xfrm>
          <a:custGeom>
            <a:avLst/>
            <a:gdLst/>
            <a:ahLst/>
            <a:cxnLst/>
            <a:rect l="l" t="t" r="r" b="b"/>
            <a:pathLst>
              <a:path w="333375" h="161925">
                <a:moveTo>
                  <a:pt x="308589" y="161920"/>
                </a:moveTo>
                <a:lnTo>
                  <a:pt x="24785" y="161920"/>
                </a:lnTo>
                <a:lnTo>
                  <a:pt x="21140" y="161194"/>
                </a:lnTo>
                <a:lnTo>
                  <a:pt x="0" y="137136"/>
                </a:lnTo>
                <a:lnTo>
                  <a:pt x="0" y="133349"/>
                </a:lnTo>
                <a:lnTo>
                  <a:pt x="0" y="24785"/>
                </a:lnTo>
                <a:lnTo>
                  <a:pt x="24785" y="0"/>
                </a:lnTo>
                <a:lnTo>
                  <a:pt x="308589" y="0"/>
                </a:lnTo>
                <a:lnTo>
                  <a:pt x="333374" y="24785"/>
                </a:lnTo>
                <a:lnTo>
                  <a:pt x="333374" y="137136"/>
                </a:lnTo>
                <a:lnTo>
                  <a:pt x="312234" y="161194"/>
                </a:lnTo>
                <a:lnTo>
                  <a:pt x="308589" y="16192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1700" y="882650"/>
            <a:ext cx="5946140" cy="4380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 b="1">
                <a:latin typeface="Tahoma"/>
                <a:cs typeface="Tahoma"/>
              </a:rPr>
              <a:t>C</a:t>
            </a:r>
            <a:r>
              <a:rPr dirty="0" sz="1800" spc="-75" b="1">
                <a:latin typeface="Tahoma"/>
                <a:cs typeface="Tahoma"/>
              </a:rPr>
              <a:t>h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30" b="1">
                <a:latin typeface="Tahoma"/>
                <a:cs typeface="Tahoma"/>
              </a:rPr>
              <a:t>g</a:t>
            </a:r>
            <a:r>
              <a:rPr dirty="0" sz="1800" spc="-5" b="1">
                <a:latin typeface="Tahoma"/>
                <a:cs typeface="Tahoma"/>
              </a:rPr>
              <a:t>e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85" b="1">
                <a:latin typeface="Tahoma"/>
                <a:cs typeface="Tahoma"/>
              </a:rPr>
              <a:t>D</a:t>
            </a:r>
            <a:r>
              <a:rPr dirty="0" sz="1800" spc="-60" b="1">
                <a:latin typeface="Tahoma"/>
                <a:cs typeface="Tahoma"/>
              </a:rPr>
              <a:t>e</a:t>
            </a:r>
            <a:r>
              <a:rPr dirty="0" sz="1800" spc="10" b="1">
                <a:latin typeface="Tahoma"/>
                <a:cs typeface="Tahoma"/>
              </a:rPr>
              <a:t>v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75" b="1">
                <a:latin typeface="Tahoma"/>
                <a:cs typeface="Tahoma"/>
              </a:rPr>
              <a:t>T</a:t>
            </a:r>
            <a:r>
              <a:rPr dirty="0" sz="1800" spc="-35" b="1">
                <a:latin typeface="Tahoma"/>
                <a:cs typeface="Tahoma"/>
              </a:rPr>
              <a:t>oo</a:t>
            </a:r>
            <a:r>
              <a:rPr dirty="0" sz="1800" spc="-95" b="1">
                <a:latin typeface="Tahoma"/>
                <a:cs typeface="Tahoma"/>
              </a:rPr>
              <a:t>l</a:t>
            </a:r>
            <a:r>
              <a:rPr dirty="0" sz="1800" spc="60" b="1">
                <a:latin typeface="Tahoma"/>
                <a:cs typeface="Tahoma"/>
              </a:rPr>
              <a:t>s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30" b="1">
                <a:latin typeface="Tahoma"/>
                <a:cs typeface="Tahoma"/>
              </a:rPr>
              <a:t>p</a:t>
            </a:r>
            <a:r>
              <a:rPr dirty="0" sz="1800" spc="-95" b="1">
                <a:latin typeface="Tahoma"/>
                <a:cs typeface="Tahoma"/>
              </a:rPr>
              <a:t>l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75" b="1">
                <a:latin typeface="Tahoma"/>
                <a:cs typeface="Tahoma"/>
              </a:rPr>
              <a:t>c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120" b="1">
                <a:latin typeface="Tahoma"/>
                <a:cs typeface="Tahoma"/>
              </a:rPr>
              <a:t>m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114" b="1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200" spc="125">
                <a:latin typeface="SimSun-ExtB"/>
                <a:cs typeface="SimSun-ExtB"/>
              </a:rPr>
              <a:t>By</a:t>
            </a:r>
            <a:endParaRPr sz="1200">
              <a:latin typeface="SimSun-ExtB"/>
              <a:cs typeface="SimSun-ExtB"/>
            </a:endParaRPr>
          </a:p>
          <a:p>
            <a:pPr marL="55244" marR="789305">
              <a:lnSpc>
                <a:spcPct val="125000"/>
              </a:lnSpc>
            </a:pPr>
            <a:r>
              <a:rPr dirty="0" sz="1200" spc="-65">
                <a:latin typeface="SimSun-ExtB"/>
                <a:cs typeface="SimSun-ExtB"/>
              </a:rPr>
              <a:t>default,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35">
                <a:latin typeface="SimSun-ExtB"/>
                <a:cs typeface="SimSun-ExtB"/>
              </a:rPr>
              <a:t>Dev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docked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right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viewport.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also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dock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bottom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5">
                <a:latin typeface="SimSun-ExtB"/>
                <a:cs typeface="SimSun-ExtB"/>
              </a:rPr>
              <a:t>left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">
                <a:latin typeface="SimSun-ExtB"/>
                <a:cs typeface="SimSun-ExtB"/>
              </a:rPr>
              <a:t>sides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undock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35">
                <a:latin typeface="SimSun-ExtB"/>
                <a:cs typeface="SimSun-ExtB"/>
              </a:rPr>
              <a:t>Dev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into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separate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200" spc="60">
                <a:latin typeface="SimSun-ExtB"/>
                <a:cs typeface="SimSun-ExtB"/>
              </a:rPr>
              <a:t>window.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200" spc="114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change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placement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35">
                <a:latin typeface="SimSun-ExtB"/>
                <a:cs typeface="SimSun-ExtB"/>
              </a:rPr>
              <a:t>Dev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two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ways:</a:t>
            </a:r>
            <a:endParaRPr sz="1200">
              <a:latin typeface="SimSun-ExtB"/>
              <a:cs typeface="SimSun-ExtB"/>
            </a:endParaRPr>
          </a:p>
          <a:p>
            <a:pPr marL="560705" marR="380365" indent="-274320">
              <a:lnSpc>
                <a:spcPts val="2550"/>
              </a:lnSpc>
              <a:spcBef>
                <a:spcPts val="195"/>
              </a:spcBef>
            </a:pPr>
            <a:r>
              <a:rPr dirty="0" sz="1200" spc="-10" b="1">
                <a:latin typeface="Tahoma"/>
                <a:cs typeface="Tahoma"/>
              </a:rPr>
              <a:t>Main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70" b="1">
                <a:latin typeface="Tahoma"/>
                <a:cs typeface="Tahoma"/>
              </a:rPr>
              <a:t>Menu</a:t>
            </a:r>
            <a:r>
              <a:rPr dirty="0" sz="1200" spc="-170">
                <a:latin typeface="SimSun-ExtB"/>
                <a:cs typeface="SimSun-ExtB"/>
              </a:rPr>
              <a:t>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65">
                <a:latin typeface="SimSun-ExtB"/>
                <a:cs typeface="SimSun-ExtB"/>
              </a:rPr>
              <a:t>Open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more_vert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Customize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15" b="1">
                <a:latin typeface="Tahoma"/>
                <a:cs typeface="Tahoma"/>
              </a:rPr>
              <a:t>And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5" b="1">
                <a:latin typeface="Tahoma"/>
                <a:cs typeface="Tahoma"/>
              </a:rPr>
              <a:t>Control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5" b="1">
                <a:latin typeface="Tahoma"/>
                <a:cs typeface="Tahoma"/>
              </a:rPr>
              <a:t>DevTools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10">
                <a:latin typeface="SimSun-ExtB"/>
                <a:cs typeface="SimSun-ExtB"/>
              </a:rPr>
              <a:t>click: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ad_g</a:t>
            </a:r>
            <a:r>
              <a:rPr dirty="0" sz="1200" spc="5">
                <a:latin typeface="SimSun-ExtB"/>
                <a:cs typeface="SimSun-ExtB"/>
              </a:rPr>
              <a:t>r</a:t>
            </a:r>
            <a:r>
              <a:rPr dirty="0" sz="1200" spc="120">
                <a:latin typeface="SimSun-ExtB"/>
                <a:cs typeface="SimSun-ExtB"/>
              </a:rPr>
              <a:t>oup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b="1">
                <a:latin typeface="Tahoma"/>
                <a:cs typeface="Tahoma"/>
              </a:rPr>
              <a:t>Undock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45" b="1">
                <a:latin typeface="Tahoma"/>
                <a:cs typeface="Tahoma"/>
              </a:rPr>
              <a:t>in</a:t>
            </a:r>
            <a:r>
              <a:rPr dirty="0" sz="1200" spc="-55" b="1">
                <a:latin typeface="Tahoma"/>
                <a:cs typeface="Tahoma"/>
              </a:rPr>
              <a:t>t</a:t>
            </a:r>
            <a:r>
              <a:rPr dirty="0" sz="1200" spc="-5" b="1">
                <a:latin typeface="Tahoma"/>
                <a:cs typeface="Tahoma"/>
              </a:rPr>
              <a:t>o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15" b="1">
                <a:latin typeface="Tahoma"/>
                <a:cs typeface="Tahoma"/>
              </a:rPr>
              <a:t>se</a:t>
            </a:r>
            <a:r>
              <a:rPr dirty="0" sz="1200" spc="30" b="1">
                <a:latin typeface="Tahoma"/>
                <a:cs typeface="Tahoma"/>
              </a:rPr>
              <a:t>p</a:t>
            </a:r>
            <a:r>
              <a:rPr dirty="0" sz="1200" spc="-35" b="1">
                <a:latin typeface="Tahoma"/>
                <a:cs typeface="Tahoma"/>
              </a:rPr>
              <a:t>a</a:t>
            </a:r>
            <a:r>
              <a:rPr dirty="0" sz="1200" spc="-45" b="1">
                <a:latin typeface="Tahoma"/>
                <a:cs typeface="Tahoma"/>
              </a:rPr>
              <a:t>r</a:t>
            </a:r>
            <a:r>
              <a:rPr dirty="0" sz="1200" spc="-50" b="1">
                <a:latin typeface="Tahoma"/>
                <a:cs typeface="Tahoma"/>
              </a:rPr>
              <a:t>a</a:t>
            </a:r>
            <a:r>
              <a:rPr dirty="0" sz="1200" spc="-50" b="1">
                <a:latin typeface="Tahoma"/>
                <a:cs typeface="Tahoma"/>
              </a:rPr>
              <a:t>t</a:t>
            </a:r>
            <a:r>
              <a:rPr dirty="0" sz="1200" b="1">
                <a:latin typeface="Tahoma"/>
                <a:cs typeface="Tahoma"/>
              </a:rPr>
              <a:t>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wind</a:t>
            </a:r>
            <a:r>
              <a:rPr dirty="0" sz="1200" spc="-45" b="1">
                <a:latin typeface="Tahoma"/>
                <a:cs typeface="Tahoma"/>
              </a:rPr>
              <a:t>o</a:t>
            </a:r>
            <a:r>
              <a:rPr dirty="0" sz="1200" spc="-50" b="1">
                <a:latin typeface="Tahoma"/>
                <a:cs typeface="Tahoma"/>
              </a:rPr>
              <a:t>w</a:t>
            </a:r>
            <a:endParaRPr sz="1200">
              <a:latin typeface="Tahoma"/>
              <a:cs typeface="Tahoma"/>
            </a:endParaRPr>
          </a:p>
          <a:p>
            <a:pPr marL="560705">
              <a:lnSpc>
                <a:spcPct val="100000"/>
              </a:lnSpc>
              <a:spcBef>
                <a:spcPts val="840"/>
              </a:spcBef>
            </a:pPr>
            <a:r>
              <a:rPr dirty="0" sz="1200" spc="20">
                <a:latin typeface="SimSun-ExtB"/>
                <a:cs typeface="SimSun-ExtB"/>
              </a:rPr>
              <a:t>dock_</a:t>
            </a:r>
            <a:r>
              <a:rPr dirty="0" sz="1200" spc="5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o</a:t>
            </a:r>
            <a:r>
              <a:rPr dirty="0" sz="1200" spc="70">
                <a:latin typeface="SimSun-ExtB"/>
                <a:cs typeface="SimSun-ExtB"/>
              </a:rPr>
              <a:t>_</a:t>
            </a:r>
            <a:r>
              <a:rPr dirty="0" sz="1200" spc="-135">
                <a:latin typeface="SimSun-ExtB"/>
                <a:cs typeface="SimSun-ExtB"/>
              </a:rPr>
              <a:t>r</a:t>
            </a:r>
            <a:r>
              <a:rPr dirty="0" sz="1200" spc="-70">
                <a:latin typeface="SimSun-ExtB"/>
                <a:cs typeface="SimSun-ExtB"/>
              </a:rPr>
              <a:t>ight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Dock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75" b="1">
                <a:latin typeface="Tahoma"/>
                <a:cs typeface="Tahoma"/>
              </a:rPr>
              <a:t>t</a:t>
            </a:r>
            <a:r>
              <a:rPr dirty="0" sz="1200" spc="-5" b="1">
                <a:latin typeface="Tahoma"/>
                <a:cs typeface="Tahoma"/>
              </a:rPr>
              <a:t>o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le</a:t>
            </a:r>
            <a:r>
              <a:rPr dirty="0" sz="1200" spc="-55" b="1">
                <a:latin typeface="Tahoma"/>
                <a:cs typeface="Tahoma"/>
              </a:rPr>
              <a:t>f</a:t>
            </a:r>
            <a:r>
              <a:rPr dirty="0" sz="1200" spc="-60" b="1"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 marL="560705">
              <a:lnSpc>
                <a:spcPct val="100000"/>
              </a:lnSpc>
              <a:spcBef>
                <a:spcPts val="1035"/>
              </a:spcBef>
            </a:pPr>
            <a:r>
              <a:rPr dirty="0" sz="1200" spc="20">
                <a:latin typeface="SimSun-ExtB"/>
                <a:cs typeface="SimSun-ExtB"/>
              </a:rPr>
              <a:t>dock_</a:t>
            </a:r>
            <a:r>
              <a:rPr dirty="0" sz="1200" spc="5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o</a:t>
            </a:r>
            <a:r>
              <a:rPr dirty="0" sz="1200" spc="70">
                <a:latin typeface="SimSun-ExtB"/>
                <a:cs typeface="SimSun-ExtB"/>
              </a:rPr>
              <a:t>_</a:t>
            </a:r>
            <a:r>
              <a:rPr dirty="0" sz="1200" spc="15">
                <a:latin typeface="SimSun-ExtB"/>
                <a:cs typeface="SimSun-ExtB"/>
              </a:rPr>
              <a:t>bo</a:t>
            </a:r>
            <a:r>
              <a:rPr dirty="0" sz="1200" spc="-15">
                <a:latin typeface="SimSun-ExtB"/>
                <a:cs typeface="SimSun-ExtB"/>
              </a:rPr>
              <a:t>t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285">
                <a:latin typeface="SimSun-ExtB"/>
                <a:cs typeface="SimSun-ExtB"/>
              </a:rPr>
              <a:t>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Dock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75" b="1">
                <a:latin typeface="Tahoma"/>
                <a:cs typeface="Tahoma"/>
              </a:rPr>
              <a:t>t</a:t>
            </a:r>
            <a:r>
              <a:rPr dirty="0" sz="1200" spc="-5" b="1">
                <a:latin typeface="Tahoma"/>
                <a:cs typeface="Tahoma"/>
              </a:rPr>
              <a:t>o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5" b="1">
                <a:latin typeface="Tahoma"/>
                <a:cs typeface="Tahoma"/>
              </a:rPr>
              <a:t>bo</a:t>
            </a:r>
            <a:r>
              <a:rPr dirty="0" sz="1200" spc="-65" b="1">
                <a:latin typeface="Tahoma"/>
                <a:cs typeface="Tahoma"/>
              </a:rPr>
              <a:t>t</a:t>
            </a:r>
            <a:r>
              <a:rPr dirty="0" sz="1200" spc="-75" b="1">
                <a:latin typeface="Tahoma"/>
                <a:cs typeface="Tahoma"/>
              </a:rPr>
              <a:t>t</a:t>
            </a:r>
            <a:r>
              <a:rPr dirty="0" sz="1200" spc="-30" b="1">
                <a:latin typeface="Tahoma"/>
                <a:cs typeface="Tahoma"/>
              </a:rPr>
              <a:t>om</a:t>
            </a:r>
            <a:endParaRPr sz="1200">
              <a:latin typeface="Tahoma"/>
              <a:cs typeface="Tahoma"/>
            </a:endParaRPr>
          </a:p>
          <a:p>
            <a:pPr marL="286385" marR="3514725" indent="273685">
              <a:lnSpc>
                <a:spcPct val="171900"/>
              </a:lnSpc>
              <a:spcBef>
                <a:spcPts val="75"/>
              </a:spcBef>
            </a:pPr>
            <a:r>
              <a:rPr dirty="0" sz="1200" spc="20">
                <a:latin typeface="SimSun-ExtB"/>
                <a:cs typeface="SimSun-ExtB"/>
              </a:rPr>
              <a:t>dock_</a:t>
            </a:r>
            <a:r>
              <a:rPr dirty="0" sz="1200" spc="5">
                <a:latin typeface="SimSun-ExtB"/>
                <a:cs typeface="SimSun-ExtB"/>
              </a:rPr>
              <a:t>t</a:t>
            </a:r>
            <a:r>
              <a:rPr dirty="0" sz="1200" spc="30">
                <a:latin typeface="SimSun-ExtB"/>
                <a:cs typeface="SimSun-ExtB"/>
              </a:rPr>
              <a:t>o</a:t>
            </a:r>
            <a:r>
              <a:rPr dirty="0" sz="1200" spc="70">
                <a:latin typeface="SimSun-ExtB"/>
                <a:cs typeface="SimSun-ExtB"/>
              </a:rPr>
              <a:t>_</a:t>
            </a:r>
            <a:r>
              <a:rPr dirty="0" sz="1200" spc="-125">
                <a:latin typeface="SimSun-ExtB"/>
                <a:cs typeface="SimSun-ExtB"/>
              </a:rPr>
              <a:t>le</a:t>
            </a:r>
            <a:r>
              <a:rPr dirty="0" sz="1200" spc="-170">
                <a:latin typeface="SimSun-ExtB"/>
                <a:cs typeface="SimSun-ExtB"/>
              </a:rPr>
              <a:t>f</a:t>
            </a:r>
            <a:r>
              <a:rPr dirty="0" sz="1200" spc="-210">
                <a:latin typeface="SimSun-ExtB"/>
                <a:cs typeface="SimSun-ExtB"/>
              </a:rPr>
              <a:t>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Dock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75" b="1">
                <a:latin typeface="Tahoma"/>
                <a:cs typeface="Tahoma"/>
              </a:rPr>
              <a:t>t</a:t>
            </a:r>
            <a:r>
              <a:rPr dirty="0" sz="1200" spc="-5" b="1">
                <a:latin typeface="Tahoma"/>
                <a:cs typeface="Tahoma"/>
              </a:rPr>
              <a:t>o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r</a:t>
            </a:r>
            <a:r>
              <a:rPr dirty="0" sz="1200" spc="-25" b="1">
                <a:latin typeface="Tahoma"/>
                <a:cs typeface="Tahoma"/>
              </a:rPr>
              <a:t>ight  </a:t>
            </a:r>
            <a:r>
              <a:rPr dirty="0" sz="1200" spc="-10" b="1">
                <a:latin typeface="Tahoma"/>
                <a:cs typeface="Tahoma"/>
              </a:rPr>
              <a:t>Command</a:t>
            </a:r>
            <a:r>
              <a:rPr dirty="0" sz="1200" spc="-75" b="1">
                <a:latin typeface="Tahoma"/>
                <a:cs typeface="Tahoma"/>
              </a:rPr>
              <a:t> </a:t>
            </a:r>
            <a:r>
              <a:rPr dirty="0" sz="1200" spc="-50" b="1">
                <a:latin typeface="Tahoma"/>
                <a:cs typeface="Tahoma"/>
              </a:rPr>
              <a:t>Menu</a:t>
            </a:r>
            <a:r>
              <a:rPr dirty="0" sz="1200" spc="-50">
                <a:latin typeface="SimSun-ExtB"/>
                <a:cs typeface="SimSun-ExtB"/>
              </a:rPr>
              <a:t>:</a:t>
            </a:r>
            <a:endParaRPr sz="1200">
              <a:latin typeface="SimSun-ExtB"/>
              <a:cs typeface="SimSun-ExtB"/>
            </a:endParaRPr>
          </a:p>
          <a:p>
            <a:pPr marL="349885">
              <a:lnSpc>
                <a:spcPct val="100000"/>
              </a:lnSpc>
              <a:spcBef>
                <a:spcPts val="1110"/>
              </a:spcBef>
            </a:pPr>
            <a:r>
              <a:rPr dirty="0" sz="1200" spc="-425">
                <a:latin typeface="SimSun-ExtB"/>
                <a:cs typeface="SimSun-ExtB"/>
              </a:rPr>
              <a:t></a:t>
            </a:r>
            <a:r>
              <a:rPr dirty="0" sz="1200" spc="-880">
                <a:latin typeface="SimSun-ExtB"/>
                <a:cs typeface="SimSun-ExtB"/>
              </a:rPr>
              <a:t>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u="sng" sz="1200" spc="31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O</a:t>
            </a:r>
            <a:r>
              <a:rPr dirty="0" sz="1200" spc="130">
                <a:latin typeface="SimSun-ExtB"/>
                <a:cs typeface="SimSun-ExtB"/>
                <a:hlinkClick r:id="rId2"/>
              </a:rPr>
              <a:t>p</a:t>
            </a:r>
            <a:r>
              <a:rPr dirty="0" u="sng" sz="1200" spc="9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e</a:t>
            </a:r>
            <a:r>
              <a:rPr dirty="0" u="sng" sz="1200" spc="10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n</a:t>
            </a:r>
            <a:r>
              <a:rPr dirty="0" u="sng" sz="1200" spc="-26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 </a:t>
            </a:r>
            <a:r>
              <a:rPr dirty="0" u="sng" sz="1200" spc="-5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th</a:t>
            </a:r>
            <a:r>
              <a:rPr dirty="0" u="sng" sz="1200" spc="9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e</a:t>
            </a:r>
            <a:r>
              <a:rPr dirty="0" u="sng" sz="1200" spc="-26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 </a:t>
            </a:r>
            <a:r>
              <a:rPr dirty="0" u="sng" sz="1200" spc="24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Comman</a:t>
            </a:r>
            <a:r>
              <a:rPr dirty="0" u="sng" sz="1200" spc="13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d</a:t>
            </a:r>
            <a:r>
              <a:rPr dirty="0" u="sng" sz="1200" spc="-26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 </a:t>
            </a:r>
            <a:r>
              <a:rPr dirty="0" u="sng" sz="1200" spc="20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Menu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  <a:p>
            <a:pPr marL="560705" marR="5080" indent="-211454">
              <a:lnSpc>
                <a:spcPct val="125000"/>
              </a:lnSpc>
              <a:spcBef>
                <a:spcPts val="750"/>
              </a:spcBef>
            </a:pPr>
            <a:r>
              <a:rPr dirty="0" sz="1200" spc="-650">
                <a:latin typeface="SimSun-ExtB"/>
                <a:cs typeface="SimSun-ExtB"/>
              </a:rPr>
              <a:t></a:t>
            </a:r>
            <a:r>
              <a:rPr dirty="0" sz="1200" spc="-4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Start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typing</a:t>
            </a:r>
            <a:r>
              <a:rPr dirty="0" sz="1200" spc="70">
                <a:latin typeface="SimSun-ExtB"/>
                <a:cs typeface="SimSun-ExtB"/>
              </a:rPr>
              <a:t> </a:t>
            </a:r>
            <a:r>
              <a:rPr dirty="0" baseline="3472" sz="1200" spc="15">
                <a:solidFill>
                  <a:srgbClr val="EB5757"/>
                </a:solidFill>
                <a:latin typeface="Courier New"/>
                <a:cs typeface="Courier New"/>
              </a:rPr>
              <a:t>dock</a:t>
            </a:r>
            <a:r>
              <a:rPr dirty="0" baseline="3472" sz="1200" spc="284">
                <a:solidFill>
                  <a:srgbClr val="EB5757"/>
                </a:solidFill>
                <a:latin typeface="Courier New"/>
                <a:cs typeface="Courier New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select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one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suggested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options: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dock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bottom,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-125">
                <a:latin typeface="SimSun-ExtB"/>
                <a:cs typeface="SimSun-ExtB"/>
              </a:rPr>
              <a:t>le</a:t>
            </a:r>
            <a:r>
              <a:rPr dirty="0" sz="1200" spc="-170">
                <a:latin typeface="SimSun-ExtB"/>
                <a:cs typeface="SimSun-ExtB"/>
              </a:rPr>
              <a:t>f</a:t>
            </a:r>
            <a:r>
              <a:rPr dirty="0" sz="1200" spc="-235">
                <a:latin typeface="SimSun-ExtB"/>
                <a:cs typeface="SimSun-ExtB"/>
              </a:rPr>
              <a:t>t,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35">
                <a:latin typeface="SimSun-ExtB"/>
                <a:cs typeface="SimSun-ExtB"/>
              </a:rPr>
              <a:t>r</a:t>
            </a:r>
            <a:r>
              <a:rPr dirty="0" sz="1200" spc="-110">
                <a:latin typeface="SimSun-ExtB"/>
                <a:cs typeface="SimSun-ExtB"/>
              </a:rPr>
              <a:t>ight,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undock,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70">
                <a:latin typeface="SimSun-ExtB"/>
                <a:cs typeface="SimSun-ExtB"/>
              </a:rPr>
              <a:t>r</a:t>
            </a:r>
            <a:r>
              <a:rPr dirty="0" sz="1200" spc="-25">
                <a:latin typeface="SimSun-ExtB"/>
                <a:cs typeface="SimSun-ExtB"/>
              </a:rPr>
              <a:t>es</a:t>
            </a:r>
            <a:r>
              <a:rPr dirty="0" sz="1200" spc="-40">
                <a:latin typeface="SimSun-ExtB"/>
                <a:cs typeface="SimSun-ExtB"/>
              </a:rPr>
              <a:t>t</a:t>
            </a:r>
            <a:r>
              <a:rPr dirty="0" sz="1200" spc="-15">
                <a:latin typeface="SimSun-ExtB"/>
                <a:cs typeface="SimSun-ExtB"/>
              </a:rPr>
              <a:t>o</a:t>
            </a:r>
            <a:r>
              <a:rPr dirty="0" sz="1200" spc="-35">
                <a:latin typeface="SimSun-ExtB"/>
                <a:cs typeface="SimSun-ExtB"/>
              </a:rPr>
              <a:t>r</a:t>
            </a:r>
            <a:r>
              <a:rPr dirty="0" sz="1200" spc="95">
                <a:latin typeface="SimSun-ExtB"/>
                <a:cs typeface="SimSun-ExtB"/>
              </a:rPr>
              <a:t>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last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dock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65">
                <a:latin typeface="SimSun-ExtB"/>
                <a:cs typeface="SimSun-ExtB"/>
              </a:rPr>
              <a:t>position.</a:t>
            </a:r>
            <a:endParaRPr sz="1200">
              <a:latin typeface="SimSun-ExtB"/>
              <a:cs typeface="SimSun-ExtB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5505449"/>
            <a:ext cx="5943599" cy="362902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9649" y="134302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70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09874" y="1295397"/>
            <a:ext cx="838200" cy="161925"/>
          </a:xfrm>
          <a:custGeom>
            <a:avLst/>
            <a:gdLst/>
            <a:ahLst/>
            <a:cxnLst/>
            <a:rect l="l" t="t" r="r" b="b"/>
            <a:pathLst>
              <a:path w="838200" h="161925">
                <a:moveTo>
                  <a:pt x="813414" y="161920"/>
                </a:moveTo>
                <a:lnTo>
                  <a:pt x="24785" y="161920"/>
                </a:lnTo>
                <a:lnTo>
                  <a:pt x="21140" y="161194"/>
                </a:lnTo>
                <a:lnTo>
                  <a:pt x="0" y="137131"/>
                </a:lnTo>
                <a:lnTo>
                  <a:pt x="0" y="133349"/>
                </a:lnTo>
                <a:lnTo>
                  <a:pt x="0" y="24780"/>
                </a:lnTo>
                <a:lnTo>
                  <a:pt x="24785" y="0"/>
                </a:lnTo>
                <a:lnTo>
                  <a:pt x="813414" y="0"/>
                </a:lnTo>
                <a:lnTo>
                  <a:pt x="838199" y="24780"/>
                </a:lnTo>
                <a:lnTo>
                  <a:pt x="838199" y="137131"/>
                </a:lnTo>
                <a:lnTo>
                  <a:pt x="817059" y="161194"/>
                </a:lnTo>
                <a:lnTo>
                  <a:pt x="813414" y="161920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9649" y="165734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47874" y="1619247"/>
            <a:ext cx="771525" cy="152400"/>
          </a:xfrm>
          <a:custGeom>
            <a:avLst/>
            <a:gdLst/>
            <a:ahLst/>
            <a:cxnLst/>
            <a:rect l="l" t="t" r="r" b="b"/>
            <a:pathLst>
              <a:path w="771525" h="152400">
                <a:moveTo>
                  <a:pt x="746739" y="152395"/>
                </a:moveTo>
                <a:lnTo>
                  <a:pt x="24785" y="152395"/>
                </a:lnTo>
                <a:lnTo>
                  <a:pt x="21140" y="151665"/>
                </a:lnTo>
                <a:lnTo>
                  <a:pt x="0" y="127606"/>
                </a:lnTo>
                <a:lnTo>
                  <a:pt x="0" y="123824"/>
                </a:lnTo>
                <a:lnTo>
                  <a:pt x="0" y="24785"/>
                </a:lnTo>
                <a:lnTo>
                  <a:pt x="24785" y="0"/>
                </a:lnTo>
                <a:lnTo>
                  <a:pt x="746739" y="0"/>
                </a:lnTo>
                <a:lnTo>
                  <a:pt x="771524" y="24785"/>
                </a:lnTo>
                <a:lnTo>
                  <a:pt x="771524" y="127606"/>
                </a:lnTo>
                <a:lnTo>
                  <a:pt x="750384" y="151665"/>
                </a:lnTo>
                <a:lnTo>
                  <a:pt x="746739" y="152395"/>
                </a:lnTo>
                <a:close/>
              </a:path>
            </a:pathLst>
          </a:custGeom>
          <a:solidFill>
            <a:srgbClr val="868278">
              <a:alpha val="1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9649" y="279082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70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9649" y="310514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0"/>
                </a:lnTo>
                <a:lnTo>
                  <a:pt x="0" y="26966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6"/>
                </a:lnTo>
                <a:lnTo>
                  <a:pt x="26970" y="4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09649" y="342899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0"/>
                </a:lnTo>
                <a:lnTo>
                  <a:pt x="0" y="26961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1"/>
                </a:lnTo>
                <a:lnTo>
                  <a:pt x="26970" y="4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9649" y="374332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0"/>
                </a:moveTo>
                <a:lnTo>
                  <a:pt x="20654" y="47620"/>
                </a:lnTo>
                <a:lnTo>
                  <a:pt x="17617" y="47015"/>
                </a:lnTo>
                <a:lnTo>
                  <a:pt x="0" y="26961"/>
                </a:lnTo>
                <a:lnTo>
                  <a:pt x="0" y="20650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1"/>
                </a:lnTo>
                <a:lnTo>
                  <a:pt x="26970" y="4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27870" y="4143374"/>
            <a:ext cx="2078989" cy="9525"/>
          </a:xfrm>
          <a:custGeom>
            <a:avLst/>
            <a:gdLst/>
            <a:ahLst/>
            <a:cxnLst/>
            <a:rect l="l" t="t" r="r" b="b"/>
            <a:pathLst>
              <a:path w="2078989" h="9525">
                <a:moveTo>
                  <a:pt x="2078558" y="0"/>
                </a:moveTo>
                <a:lnTo>
                  <a:pt x="1274191" y="0"/>
                </a:lnTo>
                <a:lnTo>
                  <a:pt x="0" y="0"/>
                </a:lnTo>
                <a:lnTo>
                  <a:pt x="0" y="9525"/>
                </a:lnTo>
                <a:lnTo>
                  <a:pt x="1274191" y="9525"/>
                </a:lnTo>
                <a:lnTo>
                  <a:pt x="2078558" y="9525"/>
                </a:lnTo>
                <a:lnTo>
                  <a:pt x="2078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1700" y="920750"/>
            <a:ext cx="5957570" cy="6504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9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toggle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Restore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last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10" b="1">
                <a:latin typeface="Tahoma"/>
                <a:cs typeface="Tahoma"/>
              </a:rPr>
              <a:t>dock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15" b="1">
                <a:latin typeface="Tahoma"/>
                <a:cs typeface="Tahoma"/>
              </a:rPr>
              <a:t>position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with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a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keyboard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shortcut,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press: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2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Linux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Wind</a:t>
            </a:r>
            <a:r>
              <a:rPr dirty="0" sz="1200" spc="100">
                <a:latin typeface="SimSun-ExtB"/>
                <a:cs typeface="SimSun-ExtB"/>
              </a:rPr>
              <a:t>o</a:t>
            </a:r>
            <a:r>
              <a:rPr dirty="0" sz="1200" spc="50">
                <a:latin typeface="SimSun-ExtB"/>
                <a:cs typeface="SimSun-ExtB"/>
              </a:rPr>
              <a:t>ws: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baseline="3472" sz="1200" spc="15">
                <a:solidFill>
                  <a:srgbClr val="EB5757"/>
                </a:solidFill>
                <a:latin typeface="Courier New"/>
                <a:cs typeface="Courier New"/>
              </a:rPr>
              <a:t>Ctrl+Shift+</a:t>
            </a:r>
            <a:r>
              <a:rPr dirty="0" baseline="3472" sz="1200" spc="22">
                <a:solidFill>
                  <a:srgbClr val="EB5757"/>
                </a:solidFill>
                <a:latin typeface="Courier New"/>
                <a:cs typeface="Courier New"/>
              </a:rPr>
              <a:t>D</a:t>
            </a:r>
            <a:endParaRPr baseline="3472" sz="12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  <a:spcBef>
                <a:spcPts val="1050"/>
              </a:spcBef>
            </a:pPr>
            <a:r>
              <a:rPr dirty="0" sz="1200" spc="210">
                <a:latin typeface="SimSun-ExtB"/>
                <a:cs typeface="SimSun-ExtB"/>
              </a:rPr>
              <a:t>On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15">
                <a:latin typeface="SimSun-ExtB"/>
                <a:cs typeface="SimSun-ExtB"/>
              </a:rPr>
              <a:t>macOS</a:t>
            </a:r>
            <a:r>
              <a:rPr dirty="0" sz="1200" spc="-855">
                <a:latin typeface="SimSun-ExtB"/>
                <a:cs typeface="SimSun-ExtB"/>
              </a:rPr>
              <a:t></a:t>
            </a:r>
            <a:r>
              <a:rPr dirty="0" sz="1200" spc="65">
                <a:latin typeface="SimSun-ExtB"/>
                <a:cs typeface="SimSun-ExtB"/>
              </a:rPr>
              <a:t> </a:t>
            </a:r>
            <a:r>
              <a:rPr dirty="0" sz="800" spc="10">
                <a:solidFill>
                  <a:srgbClr val="EB5757"/>
                </a:solidFill>
                <a:latin typeface="Courier New"/>
                <a:cs typeface="Courier New"/>
              </a:rPr>
              <a:t>Cmd+Shift+</a:t>
            </a:r>
            <a:r>
              <a:rPr dirty="0" sz="800" spc="15">
                <a:solidFill>
                  <a:srgbClr val="EB5757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180" b="1">
                <a:latin typeface="Tahoma"/>
                <a:cs typeface="Tahoma"/>
              </a:rPr>
              <a:t>R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35" b="1">
                <a:latin typeface="Tahoma"/>
                <a:cs typeface="Tahoma"/>
              </a:rPr>
              <a:t>o</a:t>
            </a:r>
            <a:r>
              <a:rPr dirty="0" sz="1800" spc="-130" b="1">
                <a:latin typeface="Tahoma"/>
                <a:cs typeface="Tahoma"/>
              </a:rPr>
              <a:t>r</a:t>
            </a:r>
            <a:r>
              <a:rPr dirty="0" sz="1800" spc="-30" b="1">
                <a:latin typeface="Tahoma"/>
                <a:cs typeface="Tahoma"/>
              </a:rPr>
              <a:t>d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70" b="1">
                <a:latin typeface="Tahoma"/>
                <a:cs typeface="Tahoma"/>
              </a:rPr>
              <a:t>r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15" b="1">
                <a:latin typeface="Tahoma"/>
                <a:cs typeface="Tahoma"/>
              </a:rPr>
              <a:t>p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95" b="1">
                <a:latin typeface="Tahoma"/>
                <a:cs typeface="Tahoma"/>
              </a:rPr>
              <a:t>l</a:t>
            </a:r>
            <a:r>
              <a:rPr dirty="0" sz="1800" spc="40" b="1">
                <a:latin typeface="Tahoma"/>
                <a:cs typeface="Tahoma"/>
              </a:rPr>
              <a:t>s</a:t>
            </a:r>
            <a:r>
              <a:rPr dirty="0" sz="1800" spc="10" b="1">
                <a:latin typeface="Tahoma"/>
                <a:cs typeface="Tahoma"/>
              </a:rPr>
              <a:t>,</a:t>
            </a:r>
            <a:r>
              <a:rPr dirty="0" sz="1800" spc="-150" b="1">
                <a:latin typeface="Tahoma"/>
                <a:cs typeface="Tahoma"/>
              </a:rPr>
              <a:t> </a:t>
            </a:r>
            <a:r>
              <a:rPr dirty="0" sz="1800" spc="-125" b="1">
                <a:latin typeface="Tahoma"/>
                <a:cs typeface="Tahoma"/>
              </a:rPr>
              <a:t>t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35" b="1">
                <a:latin typeface="Tahoma"/>
                <a:cs typeface="Tahoma"/>
              </a:rPr>
              <a:t>b</a:t>
            </a:r>
            <a:r>
              <a:rPr dirty="0" sz="1800" spc="40" b="1">
                <a:latin typeface="Tahoma"/>
                <a:cs typeface="Tahoma"/>
              </a:rPr>
              <a:t>s</a:t>
            </a:r>
            <a:r>
              <a:rPr dirty="0" sz="1800" spc="10" b="1">
                <a:latin typeface="Tahoma"/>
                <a:cs typeface="Tahoma"/>
              </a:rPr>
              <a:t>,</a:t>
            </a:r>
            <a:r>
              <a:rPr dirty="0" sz="1800" spc="-150" b="1">
                <a:latin typeface="Tahoma"/>
                <a:cs typeface="Tahoma"/>
              </a:rPr>
              <a:t> 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10" b="1">
                <a:latin typeface="Tahoma"/>
                <a:cs typeface="Tahoma"/>
              </a:rPr>
              <a:t>d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15" b="1">
                <a:latin typeface="Tahoma"/>
                <a:cs typeface="Tahoma"/>
              </a:rPr>
              <a:t>p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60" b="1"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286385" marR="1090295" indent="-274320">
              <a:lnSpc>
                <a:spcPts val="2550"/>
              </a:lnSpc>
              <a:spcBef>
                <a:spcPts val="75"/>
              </a:spcBef>
            </a:pPr>
            <a:r>
              <a:rPr dirty="0" sz="1200" spc="9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change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0">
                <a:latin typeface="SimSun-ExtB"/>
                <a:cs typeface="SimSun-ExtB"/>
              </a:rPr>
              <a:t>ordering,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click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5">
                <a:latin typeface="SimSun-ExtB"/>
                <a:cs typeface="SimSun-ExtB"/>
              </a:rPr>
              <a:t>drag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5">
                <a:latin typeface="SimSun-ExtB"/>
                <a:cs typeface="SimSun-ExtB"/>
              </a:rPr>
              <a:t>left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5">
                <a:latin typeface="SimSun-ExtB"/>
                <a:cs typeface="SimSun-ExtB"/>
              </a:rPr>
              <a:t>right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75">
                <a:latin typeface="SimSun-ExtB"/>
                <a:cs typeface="SimSun-ExtB"/>
              </a:rPr>
              <a:t>any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following: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Panels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25">
                <a:latin typeface="SimSun-ExtB"/>
                <a:cs typeface="SimSun-ExtB"/>
              </a:rPr>
              <a:t>op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80">
                <a:latin typeface="SimSun-ExtB"/>
                <a:cs typeface="SimSun-ExtB"/>
              </a:rPr>
              <a:t>D</a:t>
            </a:r>
            <a:r>
              <a:rPr dirty="0" sz="1200" spc="155">
                <a:latin typeface="SimSun-ExtB"/>
                <a:cs typeface="SimSun-ExtB"/>
              </a:rPr>
              <a:t>e</a:t>
            </a:r>
            <a:r>
              <a:rPr dirty="0" sz="1200" spc="25">
                <a:latin typeface="SimSun-ExtB"/>
                <a:cs typeface="SimSun-ExtB"/>
              </a:rPr>
              <a:t>v</a:t>
            </a:r>
            <a:r>
              <a:rPr dirty="0" sz="1200" spc="75">
                <a:latin typeface="SimSun-ExtB"/>
                <a:cs typeface="SimSun-ExtB"/>
              </a:rPr>
              <a:t>T</a:t>
            </a:r>
            <a:r>
              <a:rPr dirty="0" sz="1200" spc="-60">
                <a:latin typeface="SimSun-ExtB"/>
                <a:cs typeface="SimSun-ExtB"/>
              </a:rPr>
              <a:t>ools.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765"/>
              </a:spcBef>
            </a:pPr>
            <a:r>
              <a:rPr dirty="0" sz="1200" spc="95">
                <a:latin typeface="SimSun-ExtB"/>
                <a:cs typeface="SimSun-ExtB"/>
              </a:rPr>
              <a:t>Panes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 b="1">
                <a:latin typeface="Tahoma"/>
                <a:cs typeface="Tahoma"/>
              </a:rPr>
              <a:t>Elements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panel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such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as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35" b="1">
                <a:latin typeface="Tahoma"/>
                <a:cs typeface="Tahoma"/>
              </a:rPr>
              <a:t>Styles</a:t>
            </a:r>
            <a:r>
              <a:rPr dirty="0" sz="1200" spc="-35">
                <a:latin typeface="SimSun-ExtB"/>
                <a:cs typeface="SimSun-ExtB"/>
              </a:rPr>
              <a:t>,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35" b="1">
                <a:latin typeface="Tahoma"/>
                <a:cs typeface="Tahoma"/>
              </a:rPr>
              <a:t>Computed</a:t>
            </a:r>
            <a:r>
              <a:rPr dirty="0" sz="1200" spc="-35">
                <a:latin typeface="SimSun-ExtB"/>
                <a:cs typeface="SimSun-ExtB"/>
              </a:rPr>
              <a:t>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0" b="1">
                <a:latin typeface="Tahoma"/>
                <a:cs typeface="Tahoma"/>
              </a:rPr>
              <a:t>Layout</a:t>
            </a:r>
            <a:r>
              <a:rPr dirty="0" sz="1200" spc="-60">
                <a:latin typeface="SimSun-ExtB"/>
                <a:cs typeface="SimSun-ExtB"/>
              </a:rPr>
              <a:t>,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others.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110"/>
              </a:spcBef>
            </a:pPr>
            <a:r>
              <a:rPr dirty="0" sz="1200" spc="95">
                <a:latin typeface="SimSun-ExtB"/>
                <a:cs typeface="SimSun-ExtB"/>
              </a:rPr>
              <a:t>Panes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 b="1">
                <a:latin typeface="Tahoma"/>
                <a:cs typeface="Tahoma"/>
              </a:rPr>
              <a:t>Sources</a:t>
            </a:r>
            <a:r>
              <a:rPr dirty="0" sz="1200" spc="-5" b="1">
                <a:latin typeface="Tahoma"/>
                <a:cs typeface="Tahoma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panel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0">
                <a:latin typeface="SimSun-ExtB"/>
                <a:cs typeface="SimSun-ExtB"/>
              </a:rPr>
              <a:t>such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as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65" b="1">
                <a:latin typeface="Tahoma"/>
                <a:cs typeface="Tahoma"/>
              </a:rPr>
              <a:t>Page</a:t>
            </a:r>
            <a:r>
              <a:rPr dirty="0" sz="1200" spc="-65">
                <a:latin typeface="SimSun-ExtB"/>
                <a:cs typeface="SimSun-ExtB"/>
              </a:rPr>
              <a:t>,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25" b="1">
                <a:latin typeface="Tahoma"/>
                <a:cs typeface="Tahoma"/>
              </a:rPr>
              <a:t>Workspace</a:t>
            </a:r>
            <a:r>
              <a:rPr dirty="0" sz="1200" spc="-25">
                <a:latin typeface="SimSun-ExtB"/>
                <a:cs typeface="SimSun-ExtB"/>
              </a:rPr>
              <a:t>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30" b="1">
                <a:latin typeface="Tahoma"/>
                <a:cs typeface="Tahoma"/>
              </a:rPr>
              <a:t>Overrides</a:t>
            </a:r>
            <a:r>
              <a:rPr dirty="0" sz="1200" spc="-30">
                <a:latin typeface="SimSun-ExtB"/>
                <a:cs typeface="SimSun-ExtB"/>
              </a:rPr>
              <a:t>,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>
                <a:latin typeface="SimSun-ExtB"/>
                <a:cs typeface="SimSun-ExtB"/>
              </a:rPr>
              <a:t>others.</a:t>
            </a:r>
            <a:endParaRPr sz="1200">
              <a:latin typeface="SimSun-ExtB"/>
              <a:cs typeface="SimSun-ExtB"/>
            </a:endParaRPr>
          </a:p>
          <a:p>
            <a:pPr marL="286385">
              <a:lnSpc>
                <a:spcPct val="100000"/>
              </a:lnSpc>
              <a:spcBef>
                <a:spcPts val="1035"/>
              </a:spcBef>
            </a:pPr>
            <a:r>
              <a:rPr dirty="0" sz="1200" spc="-50" b="1">
                <a:latin typeface="Tahoma"/>
                <a:cs typeface="Tahoma"/>
              </a:rPr>
              <a:t>D</a:t>
            </a:r>
            <a:r>
              <a:rPr dirty="0" sz="1200" spc="-50" b="1">
                <a:latin typeface="Tahoma"/>
                <a:cs typeface="Tahoma"/>
              </a:rPr>
              <a:t>r</a:t>
            </a:r>
            <a:r>
              <a:rPr dirty="0" sz="1200" spc="-30" b="1">
                <a:latin typeface="Tahoma"/>
                <a:cs typeface="Tahoma"/>
              </a:rPr>
              <a:t>a</a:t>
            </a:r>
            <a:r>
              <a:rPr dirty="0" sz="1200" spc="-65" b="1">
                <a:latin typeface="Tahoma"/>
                <a:cs typeface="Tahoma"/>
              </a:rPr>
              <a:t>w</a:t>
            </a:r>
            <a:r>
              <a:rPr dirty="0" sz="1200" spc="-15" b="1">
                <a:latin typeface="Tahoma"/>
                <a:cs typeface="Tahoma"/>
              </a:rPr>
              <a:t>er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04">
                <a:latin typeface="SimSun-ExtB"/>
                <a:cs typeface="SimSun-ExtB"/>
              </a:rPr>
              <a:t>t</a:t>
            </a:r>
            <a:r>
              <a:rPr dirty="0" sz="1200" spc="80">
                <a:latin typeface="SimSun-ExtB"/>
                <a:cs typeface="SimSun-ExtB"/>
              </a:rPr>
              <a:t>abs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0">
                <a:latin typeface="SimSun-ExtB"/>
                <a:cs typeface="SimSun-ExtB"/>
              </a:rPr>
              <a:t>at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5">
                <a:latin typeface="SimSun-ExtB"/>
                <a:cs typeface="SimSun-ExtB"/>
              </a:rPr>
              <a:t>bo</a:t>
            </a:r>
            <a:r>
              <a:rPr dirty="0" sz="1200" spc="-15">
                <a:latin typeface="SimSun-ExtB"/>
                <a:cs typeface="SimSun-ExtB"/>
              </a:rPr>
              <a:t>t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285">
                <a:latin typeface="SimSun-ExtB"/>
                <a:cs typeface="SimSun-ExtB"/>
              </a:rPr>
              <a:t>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0">
                <a:latin typeface="SimSun-ExtB"/>
                <a:cs typeface="SimSun-ExtB"/>
              </a:rPr>
              <a:t>of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80">
                <a:latin typeface="SimSun-ExtB"/>
                <a:cs typeface="SimSun-ExtB"/>
              </a:rPr>
              <a:t>D</a:t>
            </a:r>
            <a:r>
              <a:rPr dirty="0" sz="1200" spc="155">
                <a:latin typeface="SimSun-ExtB"/>
                <a:cs typeface="SimSun-ExtB"/>
              </a:rPr>
              <a:t>e</a:t>
            </a:r>
            <a:r>
              <a:rPr dirty="0" sz="1200" spc="25">
                <a:latin typeface="SimSun-ExtB"/>
                <a:cs typeface="SimSun-ExtB"/>
              </a:rPr>
              <a:t>v</a:t>
            </a:r>
            <a:r>
              <a:rPr dirty="0" sz="1200" spc="75">
                <a:latin typeface="SimSun-ExtB"/>
                <a:cs typeface="SimSun-ExtB"/>
              </a:rPr>
              <a:t>T</a:t>
            </a:r>
            <a:r>
              <a:rPr dirty="0" sz="1200" spc="-60">
                <a:latin typeface="SimSun-ExtB"/>
                <a:cs typeface="SimSun-ExtB"/>
              </a:rPr>
              <a:t>ools.</a:t>
            </a:r>
            <a:endParaRPr sz="1200">
              <a:latin typeface="SimSun-ExtB"/>
              <a:cs typeface="SimSun-ExtB"/>
            </a:endParaRPr>
          </a:p>
          <a:p>
            <a:pPr marL="12700" marR="73660">
              <a:lnSpc>
                <a:spcPct val="125000"/>
              </a:lnSpc>
              <a:spcBef>
                <a:spcPts val="750"/>
              </a:spcBef>
            </a:pPr>
            <a:r>
              <a:rPr dirty="0" sz="1200" spc="-70">
                <a:latin typeface="SimSun-ExtB"/>
                <a:cs typeface="SimSun-ExtB"/>
              </a:rPr>
              <a:t>Additionally,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u="sng" sz="1200" spc="17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move</a:t>
            </a:r>
            <a:r>
              <a:rPr dirty="0" u="sng" sz="1200" spc="-285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2"/>
              </a:rPr>
              <a:t> </a:t>
            </a:r>
            <a:r>
              <a:rPr dirty="0" sz="1200" spc="25">
                <a:latin typeface="SimSun-ExtB"/>
                <a:cs typeface="SimSun-ExtB"/>
                <a:hlinkClick r:id="rId2"/>
              </a:rPr>
              <a:t>panels</a:t>
            </a:r>
            <a:r>
              <a:rPr dirty="0" sz="1200" spc="-265">
                <a:latin typeface="SimSun-ExtB"/>
                <a:cs typeface="SimSun-ExtB"/>
                <a:hlinkClick r:id="rId2"/>
              </a:rPr>
              <a:t> </a:t>
            </a:r>
            <a:r>
              <a:rPr dirty="0" sz="1200" spc="105">
                <a:latin typeface="SimSun-ExtB"/>
                <a:cs typeface="SimSun-ExtB"/>
                <a:hlinkClick r:id="rId2"/>
              </a:rPr>
              <a:t>and</a:t>
            </a:r>
            <a:r>
              <a:rPr dirty="0" sz="1200" spc="-260">
                <a:latin typeface="SimSun-ExtB"/>
                <a:cs typeface="SimSun-ExtB"/>
                <a:hlinkClick r:id="rId2"/>
              </a:rPr>
              <a:t> </a:t>
            </a:r>
            <a:r>
              <a:rPr dirty="0" sz="1200" spc="5">
                <a:latin typeface="SimSun-ExtB"/>
                <a:cs typeface="SimSun-ExtB"/>
                <a:hlinkClick r:id="rId2"/>
              </a:rPr>
              <a:t>tabs</a:t>
            </a:r>
            <a:r>
              <a:rPr dirty="0" sz="1200" spc="-265">
                <a:latin typeface="SimSun-ExtB"/>
                <a:cs typeface="SimSun-ExtB"/>
                <a:hlinkClick r:id="rId2"/>
              </a:rPr>
              <a:t> </a:t>
            </a:r>
            <a:r>
              <a:rPr dirty="0" sz="1200" spc="120">
                <a:latin typeface="SimSun-ExtB"/>
                <a:cs typeface="SimSun-ExtB"/>
                <a:hlinkClick r:id="rId2"/>
              </a:rPr>
              <a:t>up</a:t>
            </a:r>
            <a:r>
              <a:rPr dirty="0" sz="1200" spc="-260">
                <a:latin typeface="SimSun-ExtB"/>
                <a:cs typeface="SimSun-ExtB"/>
                <a:hlinkClick r:id="rId2"/>
              </a:rPr>
              <a:t> </a:t>
            </a:r>
            <a:r>
              <a:rPr dirty="0" sz="1200" spc="105">
                <a:latin typeface="SimSun-ExtB"/>
                <a:cs typeface="SimSun-ExtB"/>
                <a:hlinkClick r:id="rId2"/>
              </a:rPr>
              <a:t>and</a:t>
            </a:r>
            <a:r>
              <a:rPr dirty="0" sz="1200" spc="-265">
                <a:latin typeface="SimSun-ExtB"/>
                <a:cs typeface="SimSun-ExtB"/>
                <a:hlinkClick r:id="rId2"/>
              </a:rPr>
              <a:t> </a:t>
            </a:r>
            <a:r>
              <a:rPr dirty="0" sz="1200" spc="180">
                <a:latin typeface="SimSun-ExtB"/>
                <a:cs typeface="SimSun-ExtB"/>
                <a:hlinkClick r:id="rId2"/>
              </a:rPr>
              <a:t>down</a:t>
            </a:r>
            <a:r>
              <a:rPr dirty="0" sz="1200" spc="-260">
                <a:latin typeface="SimSun-ExtB"/>
                <a:cs typeface="SimSun-ExtB"/>
                <a:hlinkClick r:id="rId2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from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70" b="1">
                <a:latin typeface="Tahoma"/>
                <a:cs typeface="Tahoma"/>
              </a:rPr>
              <a:t>Drawer</a:t>
            </a:r>
            <a:r>
              <a:rPr dirty="0" sz="1200" spc="-70">
                <a:latin typeface="SimSun-ExtB"/>
                <a:cs typeface="SimSun-ExtB"/>
              </a:rPr>
              <a:t>.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25">
                <a:latin typeface="SimSun-ExtB"/>
                <a:cs typeface="SimSun-ExtB"/>
              </a:rPr>
              <a:t>do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30">
                <a:latin typeface="SimSun-ExtB"/>
                <a:cs typeface="SimSun-ExtB"/>
              </a:rPr>
              <a:t>this,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right-click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panel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tab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select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b="1">
                <a:latin typeface="Tahoma"/>
                <a:cs typeface="Tahoma"/>
              </a:rPr>
              <a:t>Move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40" b="1">
                <a:latin typeface="Tahoma"/>
                <a:cs typeface="Tahoma"/>
              </a:rPr>
              <a:t>to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top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or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b="1">
                <a:latin typeface="Tahoma"/>
                <a:cs typeface="Tahoma"/>
              </a:rPr>
              <a:t>Move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40" b="1">
                <a:latin typeface="Tahoma"/>
                <a:cs typeface="Tahoma"/>
              </a:rPr>
              <a:t>to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40" b="1">
                <a:latin typeface="Tahoma"/>
                <a:cs typeface="Tahoma"/>
              </a:rPr>
              <a:t>bottom </a:t>
            </a:r>
            <a:r>
              <a:rPr dirty="0" sz="1200" spc="-35" b="1">
                <a:latin typeface="Tahoma"/>
                <a:cs typeface="Tahoma"/>
              </a:rPr>
              <a:t> </a:t>
            </a:r>
            <a:r>
              <a:rPr dirty="0" sz="1200" spc="-155">
                <a:latin typeface="SimSun-ExtB"/>
                <a:cs typeface="SimSun-ExtB"/>
              </a:rPr>
              <a:t>f</a:t>
            </a:r>
            <a:r>
              <a:rPr dirty="0" sz="1200" spc="-175">
                <a:latin typeface="SimSun-ExtB"/>
                <a:cs typeface="SimSun-ExtB"/>
              </a:rPr>
              <a:t>r</a:t>
            </a:r>
            <a:r>
              <a:rPr dirty="0" sz="1200" spc="285">
                <a:latin typeface="SimSun-ExtB"/>
                <a:cs typeface="SimSun-ExtB"/>
              </a:rPr>
              <a:t>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d</a:t>
            </a:r>
            <a:r>
              <a:rPr dirty="0" sz="1200" spc="-30">
                <a:latin typeface="SimSun-ExtB"/>
                <a:cs typeface="SimSun-ExtB"/>
              </a:rPr>
              <a:t>r</a:t>
            </a:r>
            <a:r>
              <a:rPr dirty="0" sz="1200" spc="90">
                <a:latin typeface="SimSun-ExtB"/>
                <a:cs typeface="SimSun-ExtB"/>
              </a:rPr>
              <a:t>op-d</a:t>
            </a:r>
            <a:r>
              <a:rPr dirty="0" sz="1200" spc="65">
                <a:latin typeface="SimSun-ExtB"/>
                <a:cs typeface="SimSun-ExtB"/>
              </a:rPr>
              <a:t>o</a:t>
            </a:r>
            <a:r>
              <a:rPr dirty="0" sz="1200" spc="245">
                <a:latin typeface="SimSun-ExtB"/>
                <a:cs typeface="SimSun-ExtB"/>
              </a:rPr>
              <a:t>wn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menu.</a:t>
            </a:r>
            <a:endParaRPr sz="12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200" spc="50">
                <a:latin typeface="SimSun-ExtB"/>
                <a:cs typeface="SimSun-ExtB"/>
              </a:rPr>
              <a:t>Your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custom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tab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">
                <a:latin typeface="SimSun-ExtB"/>
                <a:cs typeface="SimSun-ExtB"/>
              </a:rPr>
              <a:t>order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persists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5">
                <a:latin typeface="SimSun-ExtB"/>
                <a:cs typeface="SimSun-ExtB"/>
              </a:rPr>
              <a:t>across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sessions.</a:t>
            </a:r>
            <a:endParaRPr sz="1200">
              <a:latin typeface="SimSun-ExtB"/>
              <a:cs typeface="SimSun-ExtB"/>
            </a:endParaRPr>
          </a:p>
          <a:p>
            <a:pPr>
              <a:lnSpc>
                <a:spcPct val="100000"/>
              </a:lnSpc>
            </a:pPr>
            <a:endParaRPr sz="145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60" b="1">
                <a:latin typeface="Tahoma"/>
                <a:cs typeface="Tahoma"/>
              </a:rPr>
              <a:t>P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25" b="1">
                <a:latin typeface="Tahoma"/>
                <a:cs typeface="Tahoma"/>
              </a:rPr>
              <a:t>e</a:t>
            </a:r>
            <a:r>
              <a:rPr dirty="0" sz="1800" spc="-75" b="1">
                <a:latin typeface="Tahoma"/>
                <a:cs typeface="Tahoma"/>
              </a:rPr>
              <a:t>l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95" b="1">
                <a:latin typeface="Tahoma"/>
                <a:cs typeface="Tahoma"/>
              </a:rPr>
              <a:t>l</a:t>
            </a:r>
            <a:r>
              <a:rPr dirty="0" sz="1800" spc="-95" b="1">
                <a:latin typeface="Tahoma"/>
                <a:cs typeface="Tahoma"/>
              </a:rPr>
              <a:t>a</a:t>
            </a:r>
            <a:r>
              <a:rPr dirty="0" sz="1800" spc="-35" b="1">
                <a:latin typeface="Tahoma"/>
                <a:cs typeface="Tahoma"/>
              </a:rPr>
              <a:t>y</a:t>
            </a:r>
            <a:r>
              <a:rPr dirty="0" sz="1800" spc="-35" b="1">
                <a:latin typeface="Tahoma"/>
                <a:cs typeface="Tahoma"/>
              </a:rPr>
              <a:t>o</a:t>
            </a:r>
            <a:r>
              <a:rPr dirty="0" sz="1800" spc="-75" b="1">
                <a:latin typeface="Tahoma"/>
                <a:cs typeface="Tahoma"/>
              </a:rPr>
              <a:t>u</a:t>
            </a:r>
            <a:r>
              <a:rPr dirty="0" sz="1800" spc="-114" b="1">
                <a:latin typeface="Tahoma"/>
                <a:cs typeface="Tahoma"/>
              </a:rPr>
              <a:t>t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200" spc="125">
                <a:latin typeface="SimSun-ExtB"/>
                <a:cs typeface="SimSun-ExtB"/>
              </a:rPr>
              <a:t>By</a:t>
            </a:r>
            <a:endParaRPr sz="1200">
              <a:latin typeface="SimSun-ExtB"/>
              <a:cs typeface="SimSun-ExtB"/>
            </a:endParaRPr>
          </a:p>
          <a:p>
            <a:pPr marL="12700" marR="914400" indent="42545">
              <a:lnSpc>
                <a:spcPct val="125000"/>
              </a:lnSpc>
            </a:pPr>
            <a:r>
              <a:rPr dirty="0" sz="1200" spc="-65">
                <a:latin typeface="SimSun-ExtB"/>
                <a:cs typeface="SimSun-ExtB"/>
              </a:rPr>
              <a:t>default,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DevTools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will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0">
                <a:latin typeface="SimSun-ExtB"/>
                <a:cs typeface="SimSun-ExtB"/>
              </a:rPr>
              <a:t>auto-rearrange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panel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layout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70">
                <a:latin typeface="SimSun-ExtB"/>
                <a:cs typeface="SimSun-ExtB"/>
              </a:rPr>
              <a:t>depending</a:t>
            </a:r>
            <a:r>
              <a:rPr dirty="0" sz="1200" spc="-254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130">
                <a:latin typeface="SimSun-ExtB"/>
                <a:cs typeface="SimSun-ExtB"/>
              </a:rPr>
              <a:t>window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80">
                <a:latin typeface="SimSun-ExtB"/>
                <a:cs typeface="SimSun-ExtB"/>
              </a:rPr>
              <a:t>size.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4">
                <a:latin typeface="SimSun-ExtB"/>
                <a:cs typeface="SimSun-ExtB"/>
              </a:rPr>
              <a:t>You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can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5">
                <a:latin typeface="SimSun-ExtB"/>
                <a:cs typeface="SimSun-ExtB"/>
              </a:rPr>
              <a:t>disable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auto-rearrangement.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204">
                <a:latin typeface="SimSun-ExtB"/>
                <a:cs typeface="SimSun-ExtB"/>
              </a:rPr>
              <a:t>Go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settings</a:t>
            </a:r>
            <a:endParaRPr sz="1200">
              <a:latin typeface="SimSun-ExtB"/>
              <a:cs typeface="SimSun-ExtB"/>
            </a:endParaRPr>
          </a:p>
          <a:p>
            <a:pPr marL="12700" marR="343535">
              <a:lnSpc>
                <a:spcPct val="125000"/>
              </a:lnSpc>
            </a:pPr>
            <a:r>
              <a:rPr dirty="0" u="sng" sz="1200" spc="-20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Setting</a:t>
            </a:r>
            <a:r>
              <a:rPr dirty="0" u="sng" sz="1200" spc="-2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sng" sz="1200" spc="-1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200" spc="19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&gt;</a:t>
            </a:r>
            <a:r>
              <a:rPr dirty="0" u="sng" sz="1200" spc="-26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 </a:t>
            </a:r>
            <a:r>
              <a:rPr dirty="0" u="sng" sz="1200" spc="-5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Preference</a:t>
            </a:r>
            <a:r>
              <a:rPr dirty="0" u="sng" sz="1200" spc="-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sng" sz="1200" spc="-1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200" spc="19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&gt;</a:t>
            </a:r>
            <a:r>
              <a:rPr dirty="0" u="sng" sz="1200" spc="-26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 </a:t>
            </a:r>
            <a:r>
              <a:rPr dirty="0" u="sng" sz="1200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A</a:t>
            </a:r>
            <a:r>
              <a:rPr dirty="0" sz="1200" b="1">
                <a:latin typeface="Tahoma"/>
                <a:cs typeface="Tahoma"/>
                <a:hlinkClick r:id="rId3"/>
              </a:rPr>
              <a:t>p</a:t>
            </a:r>
            <a:r>
              <a:rPr dirty="0" u="sng" sz="1200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pearance</a:t>
            </a:r>
            <a:r>
              <a:rPr dirty="0" sz="1200" spc="-10" b="1">
                <a:latin typeface="Tahoma"/>
                <a:cs typeface="Tahoma"/>
                <a:hlinkClick r:id="rId3"/>
              </a:rPr>
              <a:t> </a:t>
            </a:r>
            <a:r>
              <a:rPr dirty="0" sz="1200" spc="105">
                <a:latin typeface="SimSun-ExtB"/>
                <a:cs typeface="SimSun-ExtB"/>
              </a:rPr>
              <a:t>and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5">
                <a:latin typeface="SimSun-ExtB"/>
                <a:cs typeface="SimSun-ExtB"/>
              </a:rPr>
              <a:t>update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 b="1">
                <a:latin typeface="Tahoma"/>
                <a:cs typeface="Tahoma"/>
              </a:rPr>
              <a:t>panel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30" b="1">
                <a:latin typeface="Tahoma"/>
                <a:cs typeface="Tahoma"/>
              </a:rPr>
              <a:t>layout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95">
                <a:latin typeface="SimSun-ExtB"/>
                <a:cs typeface="SimSun-ExtB"/>
              </a:rPr>
              <a:t>based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 </a:t>
            </a:r>
            <a:r>
              <a:rPr dirty="0" sz="1200" spc="-585">
                <a:latin typeface="SimSun-ExtB"/>
                <a:cs typeface="SimSun-ExtB"/>
              </a:rPr>
              <a:t> </a:t>
            </a:r>
            <a:r>
              <a:rPr dirty="0" sz="1200" spc="30">
                <a:latin typeface="SimSun-ExtB"/>
                <a:cs typeface="SimSun-ExtB"/>
              </a:rPr>
              <a:t>your</a:t>
            </a:r>
            <a:r>
              <a:rPr dirty="0" sz="1200" spc="-270">
                <a:latin typeface="SimSun-ExtB"/>
                <a:cs typeface="SimSun-ExtB"/>
              </a:rPr>
              <a:t> </a:t>
            </a:r>
            <a:r>
              <a:rPr dirty="0" sz="1200" spc="-10">
                <a:latin typeface="SimSun-ExtB"/>
                <a:cs typeface="SimSun-ExtB"/>
              </a:rPr>
              <a:t>preference.</a:t>
            </a:r>
            <a:endParaRPr sz="1200">
              <a:latin typeface="SimSun-ExtB"/>
              <a:cs typeface="SimSun-ExtB"/>
            </a:endParaRPr>
          </a:p>
          <a:p>
            <a:pPr algn="just" marL="12700" marR="5080">
              <a:lnSpc>
                <a:spcPct val="125000"/>
              </a:lnSpc>
              <a:spcBef>
                <a:spcPts val="600"/>
              </a:spcBef>
            </a:pPr>
            <a:r>
              <a:rPr dirty="0" sz="1200" spc="5">
                <a:latin typeface="SimSun-ExtB"/>
                <a:cs typeface="SimSun-ExtB"/>
              </a:rPr>
              <a:t>For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example,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" b="1">
                <a:latin typeface="Tahoma"/>
                <a:cs typeface="Tahoma"/>
              </a:rPr>
              <a:t>Styles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pane </a:t>
            </a:r>
            <a:r>
              <a:rPr dirty="0" sz="1200" spc="-105">
                <a:latin typeface="SimSun-ExtB"/>
                <a:cs typeface="SimSun-ExtB"/>
              </a:rPr>
              <a:t>in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20" b="1">
                <a:latin typeface="Tahoma"/>
                <a:cs typeface="Tahoma"/>
              </a:rPr>
              <a:t>Elements</a:t>
            </a:r>
            <a:r>
              <a:rPr dirty="0" sz="1200" spc="-10" b="1">
                <a:latin typeface="Tahoma"/>
                <a:cs typeface="Tahoma"/>
              </a:rPr>
              <a:t> </a:t>
            </a:r>
            <a:r>
              <a:rPr dirty="0" sz="1200" spc="20">
                <a:latin typeface="SimSun-ExtB"/>
                <a:cs typeface="SimSun-ExtB"/>
              </a:rPr>
              <a:t>panel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will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170">
                <a:latin typeface="SimSun-ExtB"/>
                <a:cs typeface="SimSun-ExtB"/>
              </a:rPr>
              <a:t>move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from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side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90">
                <a:latin typeface="SimSun-ExtB"/>
                <a:cs typeface="SimSun-ExtB"/>
              </a:rPr>
              <a:t> </a:t>
            </a:r>
            <a:r>
              <a:rPr dirty="0" sz="1200" spc="60">
                <a:latin typeface="SimSun-ExtB"/>
                <a:cs typeface="SimSun-ExtB"/>
              </a:rPr>
              <a:t>bottom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75">
                <a:latin typeface="SimSun-ExtB"/>
                <a:cs typeface="SimSun-ExtB"/>
              </a:rPr>
              <a:t>when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40">
                <a:latin typeface="SimSun-ExtB"/>
                <a:cs typeface="SimSun-ExtB"/>
              </a:rPr>
              <a:t>screen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35">
                <a:latin typeface="SimSun-ExtB"/>
                <a:cs typeface="SimSun-ExtB"/>
              </a:rPr>
              <a:t>size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40">
                <a:latin typeface="SimSun-ExtB"/>
                <a:cs typeface="SimSun-ExtB"/>
              </a:rPr>
              <a:t>is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small.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-220">
                <a:latin typeface="SimSun-ExtB"/>
                <a:cs typeface="SimSun-ExtB"/>
              </a:rPr>
              <a:t>If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90">
                <a:latin typeface="SimSun-ExtB"/>
                <a:cs typeface="SimSun-ExtB"/>
              </a:rPr>
              <a:t>you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85">
                <a:latin typeface="SimSun-ExtB"/>
                <a:cs typeface="SimSun-ExtB"/>
              </a:rPr>
              <a:t>want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5" b="1">
                <a:latin typeface="Tahoma"/>
                <a:cs typeface="Tahoma"/>
              </a:rPr>
              <a:t>Style</a:t>
            </a:r>
            <a:r>
              <a:rPr dirty="0" sz="1200" spc="-65" b="1">
                <a:latin typeface="Tahoma"/>
                <a:cs typeface="Tahoma"/>
              </a:rPr>
              <a:t> </a:t>
            </a:r>
            <a:r>
              <a:rPr dirty="0" sz="1200" spc="-10" b="1">
                <a:latin typeface="Tahoma"/>
                <a:cs typeface="Tahoma"/>
              </a:rPr>
              <a:t>pane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55">
                <a:latin typeface="SimSun-ExtB"/>
                <a:cs typeface="SimSun-ExtB"/>
              </a:rPr>
              <a:t>to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50">
                <a:latin typeface="SimSun-ExtB"/>
                <a:cs typeface="SimSun-ExtB"/>
              </a:rPr>
              <a:t>always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15">
                <a:latin typeface="SimSun-ExtB"/>
                <a:cs typeface="SimSun-ExtB"/>
              </a:rPr>
              <a:t>stay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10">
                <a:latin typeface="SimSun-ExtB"/>
                <a:cs typeface="SimSun-ExtB"/>
              </a:rPr>
              <a:t>on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 </a:t>
            </a:r>
            <a:r>
              <a:rPr dirty="0" sz="1200" spc="-590">
                <a:latin typeface="SimSun-ExtB"/>
                <a:cs typeface="SimSun-ExtB"/>
              </a:rPr>
              <a:t> </a:t>
            </a:r>
            <a:r>
              <a:rPr dirty="0" sz="1200" spc="-60">
                <a:latin typeface="SimSun-ExtB"/>
                <a:cs typeface="SimSun-ExtB"/>
              </a:rPr>
              <a:t>side,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0">
                <a:latin typeface="SimSun-ExtB"/>
                <a:cs typeface="SimSun-ExtB"/>
              </a:rPr>
              <a:t>change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>
                <a:latin typeface="SimSun-ExtB"/>
                <a:cs typeface="SimSun-ExtB"/>
              </a:rPr>
              <a:t>the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spc="10" b="1">
                <a:latin typeface="Tahoma"/>
                <a:cs typeface="Tahoma"/>
              </a:rPr>
              <a:t>p</a:t>
            </a:r>
            <a:r>
              <a:rPr dirty="0" sz="1200" spc="-20" b="1">
                <a:latin typeface="Tahoma"/>
                <a:cs typeface="Tahoma"/>
              </a:rPr>
              <a:t>anel</a:t>
            </a:r>
            <a:r>
              <a:rPr dirty="0" sz="1200" spc="-70" b="1">
                <a:latin typeface="Tahoma"/>
                <a:cs typeface="Tahoma"/>
              </a:rPr>
              <a:t> </a:t>
            </a:r>
            <a:r>
              <a:rPr dirty="0" sz="1200" spc="-20" b="1">
                <a:latin typeface="Tahoma"/>
                <a:cs typeface="Tahoma"/>
              </a:rPr>
              <a:t>l</a:t>
            </a:r>
            <a:r>
              <a:rPr dirty="0" sz="1200" spc="-65" b="1">
                <a:latin typeface="Tahoma"/>
                <a:cs typeface="Tahoma"/>
              </a:rPr>
              <a:t>a</a:t>
            </a:r>
            <a:r>
              <a:rPr dirty="0" sz="1200" spc="5" b="1">
                <a:latin typeface="Tahoma"/>
                <a:cs typeface="Tahoma"/>
              </a:rPr>
              <a:t>y</a:t>
            </a:r>
            <a:r>
              <a:rPr dirty="0" sz="1200" spc="-30" b="1">
                <a:latin typeface="Tahoma"/>
                <a:cs typeface="Tahoma"/>
              </a:rPr>
              <a:t>out</a:t>
            </a:r>
            <a:r>
              <a:rPr dirty="0" sz="1200" spc="-15" b="1">
                <a:latin typeface="Tahoma"/>
                <a:cs typeface="Tahoma"/>
              </a:rPr>
              <a:t> </a:t>
            </a:r>
            <a:r>
              <a:rPr dirty="0" sz="1200" spc="-225">
                <a:latin typeface="SimSun-ExtB"/>
                <a:cs typeface="SimSun-ExtB"/>
              </a:rPr>
              <a:t>t</a:t>
            </a:r>
            <a:r>
              <a:rPr dirty="0" sz="1200" spc="114">
                <a:latin typeface="SimSun-ExtB"/>
                <a:cs typeface="SimSun-ExtB"/>
              </a:rPr>
              <a:t>o</a:t>
            </a:r>
            <a:r>
              <a:rPr dirty="0" sz="1200" spc="-265">
                <a:latin typeface="SimSun-ExtB"/>
                <a:cs typeface="SimSun-ExtB"/>
              </a:rPr>
              <a:t> </a:t>
            </a:r>
            <a:r>
              <a:rPr dirty="0" sz="1200" b="1">
                <a:latin typeface="Tahoma"/>
                <a:cs typeface="Tahoma"/>
              </a:rPr>
              <a:t>v</a:t>
            </a:r>
            <a:r>
              <a:rPr dirty="0" sz="1200" spc="-20" b="1">
                <a:latin typeface="Tahoma"/>
                <a:cs typeface="Tahoma"/>
              </a:rPr>
              <a:t>e</a:t>
            </a:r>
            <a:r>
              <a:rPr dirty="0" sz="1200" spc="5" b="1">
                <a:latin typeface="Tahoma"/>
                <a:cs typeface="Tahoma"/>
              </a:rPr>
              <a:t>r</a:t>
            </a:r>
            <a:r>
              <a:rPr dirty="0" sz="1200" spc="-10" b="1">
                <a:latin typeface="Tahoma"/>
                <a:cs typeface="Tahoma"/>
              </a:rPr>
              <a:t>ti</a:t>
            </a:r>
            <a:r>
              <a:rPr dirty="0" sz="1200" b="1">
                <a:latin typeface="Tahoma"/>
                <a:cs typeface="Tahoma"/>
              </a:rPr>
              <a:t>c</a:t>
            </a:r>
            <a:r>
              <a:rPr dirty="0" sz="1200" spc="-30" b="1">
                <a:latin typeface="Tahoma"/>
                <a:cs typeface="Tahoma"/>
              </a:rPr>
              <a:t>al</a:t>
            </a:r>
            <a:r>
              <a:rPr dirty="0" sz="1200" spc="-254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943599" cy="3619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1700" y="4730749"/>
            <a:ext cx="4724400" cy="598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 b="1">
                <a:latin typeface="Tahoma"/>
                <a:cs typeface="Tahoma"/>
              </a:rPr>
              <a:t>C</a:t>
            </a:r>
            <a:r>
              <a:rPr dirty="0" sz="1800" spc="-75" b="1">
                <a:latin typeface="Tahoma"/>
                <a:cs typeface="Tahoma"/>
              </a:rPr>
              <a:t>h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30" b="1">
                <a:latin typeface="Tahoma"/>
                <a:cs typeface="Tahoma"/>
              </a:rPr>
              <a:t>g</a:t>
            </a:r>
            <a:r>
              <a:rPr dirty="0" sz="1800" spc="-5" b="1">
                <a:latin typeface="Tahoma"/>
                <a:cs typeface="Tahoma"/>
              </a:rPr>
              <a:t>e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85" b="1">
                <a:latin typeface="Tahoma"/>
                <a:cs typeface="Tahoma"/>
              </a:rPr>
              <a:t>D</a:t>
            </a:r>
            <a:r>
              <a:rPr dirty="0" sz="1800" spc="-60" b="1">
                <a:latin typeface="Tahoma"/>
                <a:cs typeface="Tahoma"/>
              </a:rPr>
              <a:t>e</a:t>
            </a:r>
            <a:r>
              <a:rPr dirty="0" sz="1800" spc="-70" b="1">
                <a:latin typeface="Tahoma"/>
                <a:cs typeface="Tahoma"/>
              </a:rPr>
              <a:t>v</a:t>
            </a:r>
            <a:r>
              <a:rPr dirty="0" sz="1800" spc="-75" b="1">
                <a:latin typeface="Tahoma"/>
                <a:cs typeface="Tahoma"/>
              </a:rPr>
              <a:t>T</a:t>
            </a:r>
            <a:r>
              <a:rPr dirty="0" sz="1800" spc="-35" b="1">
                <a:latin typeface="Tahoma"/>
                <a:cs typeface="Tahoma"/>
              </a:rPr>
              <a:t>oo</a:t>
            </a:r>
            <a:r>
              <a:rPr dirty="0" sz="1800" spc="-95" b="1">
                <a:latin typeface="Tahoma"/>
                <a:cs typeface="Tahoma"/>
              </a:rPr>
              <a:t>l</a:t>
            </a:r>
            <a:r>
              <a:rPr dirty="0" sz="1800" spc="60" b="1">
                <a:latin typeface="Tahoma"/>
                <a:cs typeface="Tahoma"/>
              </a:rPr>
              <a:t>s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30" b="1">
                <a:latin typeface="Tahoma"/>
                <a:cs typeface="Tahoma"/>
              </a:rPr>
              <a:t>U</a:t>
            </a:r>
            <a:r>
              <a:rPr dirty="0" sz="1800" spc="-375" b="1">
                <a:latin typeface="Tahoma"/>
                <a:cs typeface="Tahoma"/>
              </a:rPr>
              <a:t>I</a:t>
            </a:r>
            <a:r>
              <a:rPr dirty="0" sz="1800" spc="-110" b="1">
                <a:latin typeface="Tahoma"/>
                <a:cs typeface="Tahoma"/>
              </a:rPr>
              <a:t> </a:t>
            </a:r>
            <a:r>
              <a:rPr dirty="0" sz="1800" spc="-95" b="1">
                <a:latin typeface="Tahoma"/>
                <a:cs typeface="Tahoma"/>
              </a:rPr>
              <a:t>l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75" b="1">
                <a:latin typeface="Tahoma"/>
                <a:cs typeface="Tahoma"/>
              </a:rPr>
              <a:t>n</a:t>
            </a:r>
            <a:r>
              <a:rPr dirty="0" sz="1800" spc="-30" b="1">
                <a:latin typeface="Tahoma"/>
                <a:cs typeface="Tahoma"/>
              </a:rPr>
              <a:t>g</a:t>
            </a:r>
            <a:r>
              <a:rPr dirty="0" sz="1800" spc="-75" b="1">
                <a:latin typeface="Tahoma"/>
                <a:cs typeface="Tahoma"/>
              </a:rPr>
              <a:t>u</a:t>
            </a:r>
            <a:r>
              <a:rPr dirty="0" sz="1800" spc="-65" b="1">
                <a:latin typeface="Tahoma"/>
                <a:cs typeface="Tahoma"/>
              </a:rPr>
              <a:t>a</a:t>
            </a:r>
            <a:r>
              <a:rPr dirty="0" sz="1800" spc="-30" b="1">
                <a:latin typeface="Tahoma"/>
                <a:cs typeface="Tahoma"/>
              </a:rPr>
              <a:t>g</a:t>
            </a:r>
            <a:r>
              <a:rPr dirty="0" sz="1800" spc="-5" b="1"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200" spc="120">
                <a:latin typeface="SimSun-ExtB"/>
                <a:cs typeface="SimSun-ExtB"/>
              </a:rPr>
              <a:t>See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5">
                <a:latin typeface="SimSun-ExtB"/>
                <a:cs typeface="SimSun-ExtB"/>
              </a:rPr>
              <a:t>settings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u="sng" sz="1200" spc="-20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Setting</a:t>
            </a:r>
            <a:r>
              <a:rPr dirty="0" u="sng" sz="1200" spc="-2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sng" sz="1200" spc="-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200" spc="19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&gt;</a:t>
            </a:r>
            <a:r>
              <a:rPr dirty="0" u="sng" sz="1200" spc="-26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 </a:t>
            </a:r>
            <a:r>
              <a:rPr dirty="0" u="sng" sz="1200" spc="-5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Preference</a:t>
            </a:r>
            <a:r>
              <a:rPr dirty="0" u="sng" sz="1200" spc="-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sng" sz="1200" spc="-1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200" spc="190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&gt;</a:t>
            </a:r>
            <a:r>
              <a:rPr dirty="0" u="sng" sz="1200" spc="-254">
                <a:uFill>
                  <a:solidFill>
                    <a:srgbClr val="000000"/>
                  </a:solidFill>
                </a:uFill>
                <a:latin typeface="SimSun-ExtB"/>
                <a:cs typeface="SimSun-ExtB"/>
                <a:hlinkClick r:id="rId3"/>
              </a:rPr>
              <a:t> </a:t>
            </a:r>
            <a:r>
              <a:rPr dirty="0" u="sng" sz="1200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A</a:t>
            </a:r>
            <a:r>
              <a:rPr dirty="0" sz="1200" b="1">
                <a:latin typeface="Tahoma"/>
                <a:cs typeface="Tahoma"/>
                <a:hlinkClick r:id="rId3"/>
              </a:rPr>
              <a:t>p</a:t>
            </a:r>
            <a:r>
              <a:rPr dirty="0" u="sng" sz="1200" b="1">
                <a:uFill>
                  <a:solidFill>
                    <a:srgbClr val="000000"/>
                  </a:solidFill>
                </a:uFill>
                <a:latin typeface="Tahoma"/>
                <a:cs typeface="Tahoma"/>
                <a:hlinkClick r:id="rId3"/>
              </a:rPr>
              <a:t>pearance</a:t>
            </a:r>
            <a:r>
              <a:rPr dirty="0" sz="1200" spc="-10" b="1">
                <a:latin typeface="Tahoma"/>
                <a:cs typeface="Tahoma"/>
                <a:hlinkClick r:id="rId3"/>
              </a:rPr>
              <a:t> </a:t>
            </a:r>
            <a:r>
              <a:rPr dirty="0" sz="1200" spc="190">
                <a:latin typeface="SimSun-ExtB"/>
                <a:cs typeface="SimSun-ExtB"/>
              </a:rPr>
              <a:t>&gt;</a:t>
            </a:r>
            <a:r>
              <a:rPr dirty="0" sz="1200" spc="-260">
                <a:latin typeface="SimSun-ExtB"/>
                <a:cs typeface="SimSun-ExtB"/>
              </a:rPr>
              <a:t> </a:t>
            </a:r>
            <a:r>
              <a:rPr dirty="0" sz="1200" spc="-40" b="1">
                <a:latin typeface="Tahoma"/>
                <a:cs typeface="Tahoma"/>
              </a:rPr>
              <a:t>Language</a:t>
            </a:r>
            <a:r>
              <a:rPr dirty="0" sz="1200" spc="-40">
                <a:latin typeface="SimSun-ExtB"/>
                <a:cs typeface="SimSun-ExtB"/>
              </a:rPr>
              <a:t>.</a:t>
            </a:r>
            <a:endParaRPr sz="1200">
              <a:latin typeface="SimSun-ExtB"/>
              <a:cs typeface="SimSun-ExtB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110"/>
              <a:t>D</a:t>
            </a:r>
            <a:r>
              <a:rPr dirty="0" spc="95"/>
              <a:t>e</a:t>
            </a:r>
            <a:r>
              <a:rPr dirty="0" spc="45"/>
              <a:t>v</a:t>
            </a:r>
            <a:r>
              <a:rPr dirty="0" spc="-165"/>
              <a:t> </a:t>
            </a:r>
            <a:r>
              <a:rPr dirty="0" spc="-140"/>
              <a:t>t</a:t>
            </a:r>
            <a:r>
              <a:rPr dirty="0" spc="-10"/>
              <a:t>ools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5"/>
              </a:spcBef>
            </a:pPr>
            <a:fld id="{81D60167-4931-47E6-BA6A-407CBD079E47}" type="slidenum">
              <a:rPr dirty="0" spc="95"/>
              <a:t>34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2024-11-22T19:49:19Z</dcterms:created>
  <dcterms:modified xsi:type="dcterms:W3CDTF">2024-11-22T19:49:19Z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2024-11-22T00:00:00Z</vt:filetime>
  </property>
</Properties>
</file>